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  <p:sldMasterId id="2147483674" r:id="rId4"/>
  </p:sldMasterIdLst>
  <p:notesMasterIdLst>
    <p:notesMasterId r:id="rId6"/>
  </p:notesMasterIdLst>
  <p:handoutMasterIdLst>
    <p:handoutMasterId r:id="rId25"/>
  </p:handoutMasterIdLst>
  <p:sldIdLst>
    <p:sldId id="492" r:id="rId5"/>
    <p:sldId id="486" r:id="rId7"/>
    <p:sldId id="487" r:id="rId8"/>
    <p:sldId id="577" r:id="rId9"/>
    <p:sldId id="578" r:id="rId10"/>
    <p:sldId id="489" r:id="rId11"/>
    <p:sldId id="438" r:id="rId12"/>
    <p:sldId id="490" r:id="rId13"/>
    <p:sldId id="580" r:id="rId14"/>
    <p:sldId id="592" r:id="rId15"/>
    <p:sldId id="491" r:id="rId16"/>
    <p:sldId id="579" r:id="rId17"/>
    <p:sldId id="570" r:id="rId18"/>
    <p:sldId id="501" r:id="rId19"/>
    <p:sldId id="450" r:id="rId20"/>
    <p:sldId id="451" r:id="rId21"/>
    <p:sldId id="503" r:id="rId22"/>
    <p:sldId id="498" r:id="rId23"/>
    <p:sldId id="452" r:id="rId24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063D54"/>
    <a:srgbClr val="074D69"/>
    <a:srgbClr val="F4F4F4"/>
    <a:srgbClr val="F3F4F4"/>
    <a:srgbClr val="2E4864"/>
    <a:srgbClr val="10327B"/>
    <a:srgbClr val="E0E0E0"/>
    <a:srgbClr val="EFEFEF"/>
    <a:srgbClr val="000000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88" autoAdjust="0"/>
    <p:restoredTop sz="94303" autoAdjust="0"/>
  </p:normalViewPr>
  <p:slideViewPr>
    <p:cSldViewPr snapToGrid="0" showGuides="1">
      <p:cViewPr varScale="1">
        <p:scale>
          <a:sx n="92" d="100"/>
          <a:sy n="92" d="100"/>
        </p:scale>
        <p:origin x="96" y="870"/>
      </p:cViewPr>
      <p:guideLst>
        <p:guide orient="horz" pos="3206"/>
        <p:guide pos="310"/>
        <p:guide orient="horz" pos="144"/>
        <p:guide pos="2842"/>
        <p:guide orient="horz" pos="1662"/>
        <p:guide pos="552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227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tags" Target="tags/tag55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C7E0A-FE25-4298-B2A5-F81E4409DC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04E8C-F5F4-4E78-B894-8ABE74AB9AB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B2BC2-E36F-4014-826D-67C3AA5D55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4EC1F-4C1A-4575-A29E-535B091AA9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7584D-8746-4D72-BA3A-5A81C8B5466D}" type="slidenum">
              <a:rPr lang="zh-CN" altLang="en-US" smtClean="0">
                <a:solidFill>
                  <a:prstClr val="black"/>
                </a:solidFill>
                <a:latin typeface="等线" panose="02010600030101010101" charset="-122"/>
              </a:rPr>
            </a:fld>
            <a:endParaRPr lang="zh-CN" altLang="en-US">
              <a:solidFill>
                <a:prstClr val="black"/>
              </a:solidFill>
              <a:latin typeface="等线" panose="02010600030101010101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F6061-2F4B-488E-8D92-3753CAD4AFB5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F849C2A-8E95-4FC5-A23A-17CF15F700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6D80A-9C4E-4C5F-A6C1-7C5B99C315CB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37511" y="1088314"/>
            <a:ext cx="8499413" cy="273486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 userDrawn="1"/>
        </p:nvGrpSpPr>
        <p:grpSpPr>
          <a:xfrm>
            <a:off x="4327620" y="4992118"/>
            <a:ext cx="519193" cy="94600"/>
            <a:chOff x="3510366" y="-2733"/>
            <a:chExt cx="1300959" cy="237042"/>
          </a:xfrm>
        </p:grpSpPr>
        <p:sp>
          <p:nvSpPr>
            <p:cNvPr id="14" name="椭圆 13"/>
            <p:cNvSpPr/>
            <p:nvPr userDrawn="1"/>
          </p:nvSpPr>
          <p:spPr>
            <a:xfrm>
              <a:off x="3510366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 userDrawn="1"/>
          </p:nvSpPr>
          <p:spPr>
            <a:xfrm>
              <a:off x="3865005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 userDrawn="1"/>
          </p:nvSpPr>
          <p:spPr>
            <a:xfrm>
              <a:off x="4219644" y="-2733"/>
              <a:ext cx="237042" cy="237042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 userDrawn="1"/>
          </p:nvSpPr>
          <p:spPr>
            <a:xfrm>
              <a:off x="4574283" y="-2733"/>
              <a:ext cx="237042" cy="23704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921458" y="781003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824904" y="2328028"/>
            <a:ext cx="1836773" cy="251906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824904" y="777552"/>
            <a:ext cx="1836773" cy="147330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921458" y="2911151"/>
            <a:ext cx="1836773" cy="193594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842416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773829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705242" y="1443476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2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636655" y="1443475"/>
            <a:ext cx="1836773" cy="204617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5"/>
            <a:ext cx="2133600" cy="27384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5"/>
            <a:ext cx="2895600" cy="27384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586122" y="4786627"/>
            <a:ext cx="410853" cy="273845"/>
          </a:xfrm>
          <a:prstGeom prst="rect">
            <a:avLst/>
          </a:prstGeom>
        </p:spPr>
        <p:txBody>
          <a:bodyPr/>
          <a:lstStyle/>
          <a:p>
            <a:fld id="{ECB62A96-75BD-4D1B-A9DE-49026C62D5F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792" y="274335"/>
            <a:ext cx="7886418" cy="993477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792" y="1369418"/>
            <a:ext cx="7886418" cy="32637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792" y="4767561"/>
            <a:ext cx="2056835" cy="273206"/>
          </a:xfrm>
          <a:prstGeom prst="rect">
            <a:avLst/>
          </a:prstGeom>
        </p:spPr>
        <p:txBody>
          <a:bodyPr/>
          <a:lstStyle/>
          <a:p>
            <a:fld id="{6CE9CDA6-EBF6-406F-B3E0-C54727C5BA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810" y="4767561"/>
            <a:ext cx="3086382" cy="27320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8375" y="4767561"/>
            <a:ext cx="2056835" cy="273206"/>
          </a:xfrm>
          <a:prstGeom prst="rect">
            <a:avLst/>
          </a:prstGeom>
        </p:spPr>
        <p:txBody>
          <a:bodyPr/>
          <a:lstStyle/>
          <a:p>
            <a:fld id="{1EEBC43A-32FB-4EEB-A6E0-814D95442B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/>
          <p:nvPr userDrawn="1"/>
        </p:nvSpPr>
        <p:spPr>
          <a:xfrm>
            <a:off x="1" y="-132736"/>
            <a:ext cx="9143999" cy="3218805"/>
          </a:xfrm>
          <a:custGeom>
            <a:avLst/>
            <a:gdLst>
              <a:gd name="connsiteX0" fmla="*/ 0 w 12191999"/>
              <a:gd name="connsiteY0" fmla="*/ 0 h 4291740"/>
              <a:gd name="connsiteX1" fmla="*/ 12191999 w 12191999"/>
              <a:gd name="connsiteY1" fmla="*/ 0 h 4291740"/>
              <a:gd name="connsiteX2" fmla="*/ 12191999 w 12191999"/>
              <a:gd name="connsiteY2" fmla="*/ 1244082 h 4291740"/>
              <a:gd name="connsiteX3" fmla="*/ 12191998 w 12191999"/>
              <a:gd name="connsiteY3" fmla="*/ 1244082 h 4291740"/>
              <a:gd name="connsiteX4" fmla="*/ 12191998 w 12191999"/>
              <a:gd name="connsiteY4" fmla="*/ 3713545 h 4291740"/>
              <a:gd name="connsiteX5" fmla="*/ 9905998 w 12191999"/>
              <a:gd name="connsiteY5" fmla="*/ 4122524 h 4291740"/>
              <a:gd name="connsiteX6" fmla="*/ 9905998 w 12191999"/>
              <a:gd name="connsiteY6" fmla="*/ 4125232 h 4291740"/>
              <a:gd name="connsiteX7" fmla="*/ 9857087 w 12191999"/>
              <a:gd name="connsiteY7" fmla="*/ 4136195 h 4291740"/>
              <a:gd name="connsiteX8" fmla="*/ 9690569 w 12191999"/>
              <a:gd name="connsiteY8" fmla="*/ 4182739 h 4291740"/>
              <a:gd name="connsiteX9" fmla="*/ 8839877 w 12191999"/>
              <a:gd name="connsiteY9" fmla="*/ 4291723 h 4291740"/>
              <a:gd name="connsiteX10" fmla="*/ 8765196 w 12191999"/>
              <a:gd name="connsiteY10" fmla="*/ 4290006 h 4291740"/>
              <a:gd name="connsiteX11" fmla="*/ 8717158 w 12191999"/>
              <a:gd name="connsiteY11" fmla="*/ 4291490 h 4291740"/>
              <a:gd name="connsiteX12" fmla="*/ 7673594 w 12191999"/>
              <a:gd name="connsiteY12" fmla="*/ 4138313 h 4291740"/>
              <a:gd name="connsiteX13" fmla="*/ 7659974 w 12191999"/>
              <a:gd name="connsiteY13" fmla="*/ 4134175 h 4291740"/>
              <a:gd name="connsiteX14" fmla="*/ 7619998 w 12191999"/>
              <a:gd name="connsiteY14" fmla="*/ 4125232 h 4291740"/>
              <a:gd name="connsiteX15" fmla="*/ 7619998 w 12191999"/>
              <a:gd name="connsiteY15" fmla="*/ 4122032 h 4291740"/>
              <a:gd name="connsiteX16" fmla="*/ 7465547 w 12191999"/>
              <a:gd name="connsiteY16" fmla="*/ 4075115 h 4291740"/>
              <a:gd name="connsiteX17" fmla="*/ 5541753 w 12191999"/>
              <a:gd name="connsiteY17" fmla="*/ 3716264 h 4291740"/>
              <a:gd name="connsiteX18" fmla="*/ 5333999 w 12191999"/>
              <a:gd name="connsiteY18" fmla="*/ 3713545 h 4291740"/>
              <a:gd name="connsiteX19" fmla="*/ 5091621 w 12191999"/>
              <a:gd name="connsiteY19" fmla="*/ 3716264 h 4291740"/>
              <a:gd name="connsiteX20" fmla="*/ 235032 w 12191999"/>
              <a:gd name="connsiteY20" fmla="*/ 4170386 h 4291740"/>
              <a:gd name="connsiteX21" fmla="*/ 0 w 12191999"/>
              <a:gd name="connsiteY21" fmla="*/ 4125232 h 42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1999" h="4291740">
                <a:moveTo>
                  <a:pt x="0" y="0"/>
                </a:moveTo>
                <a:lnTo>
                  <a:pt x="12191999" y="0"/>
                </a:lnTo>
                <a:lnTo>
                  <a:pt x="12191999" y="1244082"/>
                </a:lnTo>
                <a:lnTo>
                  <a:pt x="12191998" y="1244082"/>
                </a:lnTo>
                <a:lnTo>
                  <a:pt x="12191998" y="3713545"/>
                </a:lnTo>
                <a:cubicBezTo>
                  <a:pt x="11048998" y="3713545"/>
                  <a:pt x="10477498" y="3951890"/>
                  <a:pt x="9905998" y="4122524"/>
                </a:cubicBezTo>
                <a:lnTo>
                  <a:pt x="9905998" y="4125232"/>
                </a:lnTo>
                <a:lnTo>
                  <a:pt x="9857087" y="4136195"/>
                </a:lnTo>
                <a:lnTo>
                  <a:pt x="9690569" y="4182739"/>
                </a:lnTo>
                <a:cubicBezTo>
                  <a:pt x="9436631" y="4247894"/>
                  <a:pt x="9169020" y="4292764"/>
                  <a:pt x="8839877" y="4291723"/>
                </a:cubicBezTo>
                <a:lnTo>
                  <a:pt x="8765196" y="4290006"/>
                </a:lnTo>
                <a:lnTo>
                  <a:pt x="8717158" y="4291490"/>
                </a:lnTo>
                <a:cubicBezTo>
                  <a:pt x="8302351" y="4296392"/>
                  <a:pt x="7985321" y="4228826"/>
                  <a:pt x="7673594" y="4138313"/>
                </a:cubicBezTo>
                <a:lnTo>
                  <a:pt x="7659974" y="4134175"/>
                </a:lnTo>
                <a:lnTo>
                  <a:pt x="7619998" y="4125232"/>
                </a:lnTo>
                <a:lnTo>
                  <a:pt x="7619998" y="4122032"/>
                </a:lnTo>
                <a:lnTo>
                  <a:pt x="7465547" y="4075115"/>
                </a:lnTo>
                <a:cubicBezTo>
                  <a:pt x="6977201" y="3922257"/>
                  <a:pt x="6451962" y="3740504"/>
                  <a:pt x="5541753" y="3716264"/>
                </a:cubicBezTo>
                <a:lnTo>
                  <a:pt x="5333999" y="3713545"/>
                </a:lnTo>
                <a:lnTo>
                  <a:pt x="5091621" y="3716264"/>
                </a:lnTo>
                <a:cubicBezTo>
                  <a:pt x="2740246" y="3769940"/>
                  <a:pt x="2590994" y="4595906"/>
                  <a:pt x="235032" y="4170386"/>
                </a:cubicBezTo>
                <a:lnTo>
                  <a:pt x="0" y="4125232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61" y="867389"/>
            <a:ext cx="6899283" cy="3859973"/>
          </a:xfrm>
          <a:prstGeom prst="rect">
            <a:avLst/>
          </a:prstGeom>
        </p:spPr>
      </p:pic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697605" y="1057959"/>
            <a:ext cx="4351193" cy="2720402"/>
          </a:xfrm>
          <a:custGeom>
            <a:avLst/>
            <a:gdLst>
              <a:gd name="connsiteX0" fmla="*/ 0 w 5778698"/>
              <a:gd name="connsiteY0" fmla="*/ 0 h 3627202"/>
              <a:gd name="connsiteX1" fmla="*/ 5778698 w 5778698"/>
              <a:gd name="connsiteY1" fmla="*/ 0 h 3627202"/>
              <a:gd name="connsiteX2" fmla="*/ 5778698 w 5778698"/>
              <a:gd name="connsiteY2" fmla="*/ 3627202 h 3627202"/>
              <a:gd name="connsiteX3" fmla="*/ 0 w 5778698"/>
              <a:gd name="connsiteY3" fmla="*/ 3627202 h 3627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78698" h="3627202">
                <a:moveTo>
                  <a:pt x="0" y="0"/>
                </a:moveTo>
                <a:lnTo>
                  <a:pt x="5778698" y="0"/>
                </a:lnTo>
                <a:lnTo>
                  <a:pt x="5778698" y="3627202"/>
                </a:lnTo>
                <a:lnTo>
                  <a:pt x="0" y="3627202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/>
          <p:nvPr userDrawn="1"/>
        </p:nvSpPr>
        <p:spPr>
          <a:xfrm flipH="1">
            <a:off x="1" y="-132736"/>
            <a:ext cx="9143999" cy="3218805"/>
          </a:xfrm>
          <a:custGeom>
            <a:avLst/>
            <a:gdLst>
              <a:gd name="connsiteX0" fmla="*/ 0 w 12191999"/>
              <a:gd name="connsiteY0" fmla="*/ 0 h 4291740"/>
              <a:gd name="connsiteX1" fmla="*/ 12191999 w 12191999"/>
              <a:gd name="connsiteY1" fmla="*/ 0 h 4291740"/>
              <a:gd name="connsiteX2" fmla="*/ 12191999 w 12191999"/>
              <a:gd name="connsiteY2" fmla="*/ 1244082 h 4291740"/>
              <a:gd name="connsiteX3" fmla="*/ 12191998 w 12191999"/>
              <a:gd name="connsiteY3" fmla="*/ 1244082 h 4291740"/>
              <a:gd name="connsiteX4" fmla="*/ 12191998 w 12191999"/>
              <a:gd name="connsiteY4" fmla="*/ 3713545 h 4291740"/>
              <a:gd name="connsiteX5" fmla="*/ 9905998 w 12191999"/>
              <a:gd name="connsiteY5" fmla="*/ 4122524 h 4291740"/>
              <a:gd name="connsiteX6" fmla="*/ 9905998 w 12191999"/>
              <a:gd name="connsiteY6" fmla="*/ 4125232 h 4291740"/>
              <a:gd name="connsiteX7" fmla="*/ 9857087 w 12191999"/>
              <a:gd name="connsiteY7" fmla="*/ 4136195 h 4291740"/>
              <a:gd name="connsiteX8" fmla="*/ 9690569 w 12191999"/>
              <a:gd name="connsiteY8" fmla="*/ 4182739 h 4291740"/>
              <a:gd name="connsiteX9" fmla="*/ 8839877 w 12191999"/>
              <a:gd name="connsiteY9" fmla="*/ 4291723 h 4291740"/>
              <a:gd name="connsiteX10" fmla="*/ 8765196 w 12191999"/>
              <a:gd name="connsiteY10" fmla="*/ 4290006 h 4291740"/>
              <a:gd name="connsiteX11" fmla="*/ 8717158 w 12191999"/>
              <a:gd name="connsiteY11" fmla="*/ 4291490 h 4291740"/>
              <a:gd name="connsiteX12" fmla="*/ 7673594 w 12191999"/>
              <a:gd name="connsiteY12" fmla="*/ 4138313 h 4291740"/>
              <a:gd name="connsiteX13" fmla="*/ 7659974 w 12191999"/>
              <a:gd name="connsiteY13" fmla="*/ 4134175 h 4291740"/>
              <a:gd name="connsiteX14" fmla="*/ 7619998 w 12191999"/>
              <a:gd name="connsiteY14" fmla="*/ 4125232 h 4291740"/>
              <a:gd name="connsiteX15" fmla="*/ 7619998 w 12191999"/>
              <a:gd name="connsiteY15" fmla="*/ 4122032 h 4291740"/>
              <a:gd name="connsiteX16" fmla="*/ 7465547 w 12191999"/>
              <a:gd name="connsiteY16" fmla="*/ 4075115 h 4291740"/>
              <a:gd name="connsiteX17" fmla="*/ 5541753 w 12191999"/>
              <a:gd name="connsiteY17" fmla="*/ 3716264 h 4291740"/>
              <a:gd name="connsiteX18" fmla="*/ 5333999 w 12191999"/>
              <a:gd name="connsiteY18" fmla="*/ 3713545 h 4291740"/>
              <a:gd name="connsiteX19" fmla="*/ 5091621 w 12191999"/>
              <a:gd name="connsiteY19" fmla="*/ 3716264 h 4291740"/>
              <a:gd name="connsiteX20" fmla="*/ 235032 w 12191999"/>
              <a:gd name="connsiteY20" fmla="*/ 4170386 h 4291740"/>
              <a:gd name="connsiteX21" fmla="*/ 0 w 12191999"/>
              <a:gd name="connsiteY21" fmla="*/ 4125232 h 42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1999" h="4291740">
                <a:moveTo>
                  <a:pt x="0" y="0"/>
                </a:moveTo>
                <a:lnTo>
                  <a:pt x="12191999" y="0"/>
                </a:lnTo>
                <a:lnTo>
                  <a:pt x="12191999" y="1244082"/>
                </a:lnTo>
                <a:lnTo>
                  <a:pt x="12191998" y="1244082"/>
                </a:lnTo>
                <a:lnTo>
                  <a:pt x="12191998" y="3713545"/>
                </a:lnTo>
                <a:cubicBezTo>
                  <a:pt x="11048998" y="3713545"/>
                  <a:pt x="10477498" y="3951890"/>
                  <a:pt x="9905998" y="4122524"/>
                </a:cubicBezTo>
                <a:lnTo>
                  <a:pt x="9905998" y="4125232"/>
                </a:lnTo>
                <a:lnTo>
                  <a:pt x="9857087" y="4136195"/>
                </a:lnTo>
                <a:lnTo>
                  <a:pt x="9690569" y="4182739"/>
                </a:lnTo>
                <a:cubicBezTo>
                  <a:pt x="9436631" y="4247894"/>
                  <a:pt x="9169020" y="4292764"/>
                  <a:pt x="8839877" y="4291723"/>
                </a:cubicBezTo>
                <a:lnTo>
                  <a:pt x="8765196" y="4290006"/>
                </a:lnTo>
                <a:lnTo>
                  <a:pt x="8717158" y="4291490"/>
                </a:lnTo>
                <a:cubicBezTo>
                  <a:pt x="8302351" y="4296392"/>
                  <a:pt x="7985321" y="4228826"/>
                  <a:pt x="7673594" y="4138313"/>
                </a:cubicBezTo>
                <a:lnTo>
                  <a:pt x="7659974" y="4134175"/>
                </a:lnTo>
                <a:lnTo>
                  <a:pt x="7619998" y="4125232"/>
                </a:lnTo>
                <a:lnTo>
                  <a:pt x="7619998" y="4122032"/>
                </a:lnTo>
                <a:lnTo>
                  <a:pt x="7465547" y="4075115"/>
                </a:lnTo>
                <a:cubicBezTo>
                  <a:pt x="6977201" y="3922257"/>
                  <a:pt x="6451962" y="3740504"/>
                  <a:pt x="5541753" y="3716264"/>
                </a:cubicBezTo>
                <a:lnTo>
                  <a:pt x="5333999" y="3713545"/>
                </a:lnTo>
                <a:lnTo>
                  <a:pt x="5091621" y="3716264"/>
                </a:lnTo>
                <a:cubicBezTo>
                  <a:pt x="2740246" y="3769940"/>
                  <a:pt x="2590994" y="4595906"/>
                  <a:pt x="235032" y="4170386"/>
                </a:cubicBezTo>
                <a:lnTo>
                  <a:pt x="0" y="4125232"/>
                </a:lnTo>
                <a:close/>
              </a:path>
            </a:pathLst>
          </a:cu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82435" y="353038"/>
            <a:ext cx="2397098" cy="4171951"/>
          </a:xfrm>
          <a:prstGeom prst="rect">
            <a:avLst/>
          </a:prstGeom>
        </p:spPr>
      </p:pic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2034144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>
            <a:outerShdw blurRad="381000" dist="63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725409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/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431560" y="1086558"/>
            <a:ext cx="1530099" cy="2704912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>
            <a:outerShdw blurRad="381000" dist="63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>
              <a:defRPr lang="en-US" sz="105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2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/>
          <p:cNvSpPr/>
          <p:nvPr userDrawn="1"/>
        </p:nvSpPr>
        <p:spPr>
          <a:xfrm>
            <a:off x="3686175" y="1"/>
            <a:ext cx="5457825" cy="3284660"/>
          </a:xfrm>
          <a:custGeom>
            <a:avLst/>
            <a:gdLst>
              <a:gd name="connsiteX0" fmla="*/ 0 w 7208506"/>
              <a:gd name="connsiteY0" fmla="*/ 0 h 4338265"/>
              <a:gd name="connsiteX1" fmla="*/ 7208506 w 7208506"/>
              <a:gd name="connsiteY1" fmla="*/ 0 h 4338265"/>
              <a:gd name="connsiteX2" fmla="*/ 7208506 w 7208506"/>
              <a:gd name="connsiteY2" fmla="*/ 3736930 h 4338265"/>
              <a:gd name="connsiteX3" fmla="*/ 7182826 w 7208506"/>
              <a:gd name="connsiteY3" fmla="*/ 3751567 h 4338265"/>
              <a:gd name="connsiteX4" fmla="*/ 4858361 w 7208506"/>
              <a:gd name="connsiteY4" fmla="*/ 4338265 h 4338265"/>
              <a:gd name="connsiteX5" fmla="*/ 24497 w 7208506"/>
              <a:gd name="connsiteY5" fmla="*/ 192786 h 433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08506" h="4338265">
                <a:moveTo>
                  <a:pt x="0" y="0"/>
                </a:moveTo>
                <a:lnTo>
                  <a:pt x="7208506" y="0"/>
                </a:lnTo>
                <a:lnTo>
                  <a:pt x="7208506" y="3736930"/>
                </a:lnTo>
                <a:lnTo>
                  <a:pt x="7182826" y="3751567"/>
                </a:lnTo>
                <a:cubicBezTo>
                  <a:pt x="6491452" y="4125789"/>
                  <a:pt x="5699720" y="4338265"/>
                  <a:pt x="4858361" y="4338265"/>
                </a:cubicBezTo>
                <a:cubicBezTo>
                  <a:pt x="2410772" y="4338265"/>
                  <a:pt x="383162" y="2540117"/>
                  <a:pt x="24497" y="192786"/>
                </a:cubicBezTo>
                <a:close/>
              </a:path>
            </a:pathLst>
          </a:custGeom>
          <a:solidFill>
            <a:srgbClr val="063D54"/>
          </a:solidFill>
          <a:ln>
            <a:noFill/>
          </a:ln>
          <a:effectLst>
            <a:outerShdw blurRad="1270000" dist="444500" dir="8100000" sx="95000" sy="95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80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3995" y="841451"/>
            <a:ext cx="3191533" cy="3571042"/>
          </a:xfrm>
          <a:prstGeom prst="rect">
            <a:avLst/>
          </a:prstGeom>
          <a:effectLst>
            <a:outerShdw blurRad="635000" dist="3810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Picture Placeholder 6"/>
          <p:cNvSpPr>
            <a:spLocks noGrp="1"/>
          </p:cNvSpPr>
          <p:nvPr>
            <p:ph type="pic" sz="quarter" idx="12"/>
          </p:nvPr>
        </p:nvSpPr>
        <p:spPr>
          <a:xfrm rot="549907">
            <a:off x="5269129" y="1488492"/>
            <a:ext cx="990906" cy="1734230"/>
          </a:xfrm>
          <a:custGeom>
            <a:avLst/>
            <a:gdLst>
              <a:gd name="connsiteX0" fmla="*/ 0 w 1235810"/>
              <a:gd name="connsiteY0" fmla="*/ 0 h 2171712"/>
              <a:gd name="connsiteX1" fmla="*/ 1235810 w 1235810"/>
              <a:gd name="connsiteY1" fmla="*/ 0 h 2171712"/>
              <a:gd name="connsiteX2" fmla="*/ 1235810 w 1235810"/>
              <a:gd name="connsiteY2" fmla="*/ 2171712 h 2171712"/>
              <a:gd name="connsiteX3" fmla="*/ 0 w 1235810"/>
              <a:gd name="connsiteY3" fmla="*/ 2171712 h 2171712"/>
              <a:gd name="connsiteX4" fmla="*/ 0 w 1235810"/>
              <a:gd name="connsiteY4" fmla="*/ 0 h 2171712"/>
              <a:gd name="connsiteX0-1" fmla="*/ 0 w 1253859"/>
              <a:gd name="connsiteY0-2" fmla="*/ 7736 h 2179448"/>
              <a:gd name="connsiteX1-3" fmla="*/ 1253859 w 1253859"/>
              <a:gd name="connsiteY1-4" fmla="*/ 0 h 2179448"/>
              <a:gd name="connsiteX2-5" fmla="*/ 1235810 w 1253859"/>
              <a:gd name="connsiteY2-6" fmla="*/ 2179448 h 2179448"/>
              <a:gd name="connsiteX3-7" fmla="*/ 0 w 1253859"/>
              <a:gd name="connsiteY3-8" fmla="*/ 2179448 h 2179448"/>
              <a:gd name="connsiteX4-9" fmla="*/ 0 w 1253859"/>
              <a:gd name="connsiteY4-10" fmla="*/ 7736 h 2179448"/>
              <a:gd name="connsiteX0-11" fmla="*/ 0 w 1263262"/>
              <a:gd name="connsiteY0-12" fmla="*/ 9253 h 2180965"/>
              <a:gd name="connsiteX1-13" fmla="*/ 1263262 w 1263262"/>
              <a:gd name="connsiteY1-14" fmla="*/ 0 h 2180965"/>
              <a:gd name="connsiteX2-15" fmla="*/ 1235810 w 1263262"/>
              <a:gd name="connsiteY2-16" fmla="*/ 2180965 h 2180965"/>
              <a:gd name="connsiteX3-17" fmla="*/ 0 w 1263262"/>
              <a:gd name="connsiteY3-18" fmla="*/ 2180965 h 2180965"/>
              <a:gd name="connsiteX4-19" fmla="*/ 0 w 1263262"/>
              <a:gd name="connsiteY4-20" fmla="*/ 9253 h 2180965"/>
              <a:gd name="connsiteX0-21" fmla="*/ 0 w 1277368"/>
              <a:gd name="connsiteY0-22" fmla="*/ 11528 h 2183240"/>
              <a:gd name="connsiteX1-23" fmla="*/ 1277368 w 1277368"/>
              <a:gd name="connsiteY1-24" fmla="*/ 0 h 2183240"/>
              <a:gd name="connsiteX2-25" fmla="*/ 1235810 w 1277368"/>
              <a:gd name="connsiteY2-26" fmla="*/ 2183240 h 2183240"/>
              <a:gd name="connsiteX3-27" fmla="*/ 0 w 1277368"/>
              <a:gd name="connsiteY3-28" fmla="*/ 2183240 h 2183240"/>
              <a:gd name="connsiteX4-29" fmla="*/ 0 w 1277368"/>
              <a:gd name="connsiteY4-30" fmla="*/ 11528 h 2183240"/>
              <a:gd name="connsiteX0-31" fmla="*/ 0 w 1298150"/>
              <a:gd name="connsiteY0-32" fmla="*/ 11528 h 2240720"/>
              <a:gd name="connsiteX1-33" fmla="*/ 1277368 w 1298150"/>
              <a:gd name="connsiteY1-34" fmla="*/ 0 h 2240720"/>
              <a:gd name="connsiteX2-35" fmla="*/ 1298150 w 1298150"/>
              <a:gd name="connsiteY2-36" fmla="*/ 2240720 h 2240720"/>
              <a:gd name="connsiteX3-37" fmla="*/ 0 w 1298150"/>
              <a:gd name="connsiteY3-38" fmla="*/ 2183240 h 2240720"/>
              <a:gd name="connsiteX4-39" fmla="*/ 0 w 1298150"/>
              <a:gd name="connsiteY4-40" fmla="*/ 11528 h 2240720"/>
              <a:gd name="connsiteX0-41" fmla="*/ 0 w 1306495"/>
              <a:gd name="connsiteY0-42" fmla="*/ 11528 h 2292439"/>
              <a:gd name="connsiteX1-43" fmla="*/ 1277368 w 1306495"/>
              <a:gd name="connsiteY1-44" fmla="*/ 0 h 2292439"/>
              <a:gd name="connsiteX2-45" fmla="*/ 1306495 w 1306495"/>
              <a:gd name="connsiteY2-46" fmla="*/ 2292439 h 2292439"/>
              <a:gd name="connsiteX3-47" fmla="*/ 0 w 1306495"/>
              <a:gd name="connsiteY3-48" fmla="*/ 2183240 h 2292439"/>
              <a:gd name="connsiteX4-49" fmla="*/ 0 w 1306495"/>
              <a:gd name="connsiteY4-50" fmla="*/ 11528 h 2292439"/>
              <a:gd name="connsiteX0-51" fmla="*/ 12438 w 1318933"/>
              <a:gd name="connsiteY0-52" fmla="*/ 11528 h 2292439"/>
              <a:gd name="connsiteX1-53" fmla="*/ 1289806 w 1318933"/>
              <a:gd name="connsiteY1-54" fmla="*/ 0 h 2292439"/>
              <a:gd name="connsiteX2-55" fmla="*/ 1318933 w 1318933"/>
              <a:gd name="connsiteY2-56" fmla="*/ 2292439 h 2292439"/>
              <a:gd name="connsiteX3-57" fmla="*/ 0 w 1318933"/>
              <a:gd name="connsiteY3-58" fmla="*/ 2165951 h 2292439"/>
              <a:gd name="connsiteX4-59" fmla="*/ 12438 w 1318933"/>
              <a:gd name="connsiteY4-60" fmla="*/ 11528 h 2292439"/>
              <a:gd name="connsiteX0-61" fmla="*/ 24426 w 1318933"/>
              <a:gd name="connsiteY0-62" fmla="*/ 115724 h 2292439"/>
              <a:gd name="connsiteX1-63" fmla="*/ 1289806 w 1318933"/>
              <a:gd name="connsiteY1-64" fmla="*/ 0 h 2292439"/>
              <a:gd name="connsiteX2-65" fmla="*/ 1318933 w 1318933"/>
              <a:gd name="connsiteY2-66" fmla="*/ 2292439 h 2292439"/>
              <a:gd name="connsiteX3-67" fmla="*/ 0 w 1318933"/>
              <a:gd name="connsiteY3-68" fmla="*/ 2165951 h 2292439"/>
              <a:gd name="connsiteX4-69" fmla="*/ 24426 w 1318933"/>
              <a:gd name="connsiteY4-70" fmla="*/ 115724 h 2292439"/>
              <a:gd name="connsiteX0-71" fmla="*/ 27911 w 1318933"/>
              <a:gd name="connsiteY0-72" fmla="*/ 47624 h 2292439"/>
              <a:gd name="connsiteX1-73" fmla="*/ 1289806 w 1318933"/>
              <a:gd name="connsiteY1-74" fmla="*/ 0 h 2292439"/>
              <a:gd name="connsiteX2-75" fmla="*/ 1318933 w 1318933"/>
              <a:gd name="connsiteY2-76" fmla="*/ 2292439 h 2292439"/>
              <a:gd name="connsiteX3-77" fmla="*/ 0 w 1318933"/>
              <a:gd name="connsiteY3-78" fmla="*/ 2165951 h 2292439"/>
              <a:gd name="connsiteX4-79" fmla="*/ 27911 w 1318933"/>
              <a:gd name="connsiteY4-80" fmla="*/ 47624 h 2292439"/>
              <a:gd name="connsiteX0-81" fmla="*/ 24877 w 1318933"/>
              <a:gd name="connsiteY0-82" fmla="*/ 28817 h 2292439"/>
              <a:gd name="connsiteX1-83" fmla="*/ 1289806 w 1318933"/>
              <a:gd name="connsiteY1-84" fmla="*/ 0 h 2292439"/>
              <a:gd name="connsiteX2-85" fmla="*/ 1318933 w 1318933"/>
              <a:gd name="connsiteY2-86" fmla="*/ 2292439 h 2292439"/>
              <a:gd name="connsiteX3-87" fmla="*/ 0 w 1318933"/>
              <a:gd name="connsiteY3-88" fmla="*/ 2165951 h 2292439"/>
              <a:gd name="connsiteX4-89" fmla="*/ 24877 w 1318933"/>
              <a:gd name="connsiteY4-90" fmla="*/ 28817 h 2292439"/>
              <a:gd name="connsiteX0-91" fmla="*/ 0 w 1321208"/>
              <a:gd name="connsiteY0-92" fmla="*/ 0 h 2312307"/>
              <a:gd name="connsiteX1-93" fmla="*/ 1292081 w 1321208"/>
              <a:gd name="connsiteY1-94" fmla="*/ 19868 h 2312307"/>
              <a:gd name="connsiteX2-95" fmla="*/ 1321208 w 1321208"/>
              <a:gd name="connsiteY2-96" fmla="*/ 2312307 h 2312307"/>
              <a:gd name="connsiteX3-97" fmla="*/ 2275 w 1321208"/>
              <a:gd name="connsiteY3-98" fmla="*/ 2185819 h 2312307"/>
              <a:gd name="connsiteX4-99" fmla="*/ 0 w 1321208"/>
              <a:gd name="connsiteY4-100" fmla="*/ 0 h 23123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21208" h="2312307">
                <a:moveTo>
                  <a:pt x="0" y="0"/>
                </a:moveTo>
                <a:lnTo>
                  <a:pt x="1292081" y="19868"/>
                </a:lnTo>
                <a:lnTo>
                  <a:pt x="1321208" y="2312307"/>
                </a:lnTo>
                <a:lnTo>
                  <a:pt x="2275" y="2185819"/>
                </a:lnTo>
                <a:cubicBezTo>
                  <a:pt x="1517" y="1457213"/>
                  <a:pt x="758" y="728606"/>
                  <a:pt x="0" y="0"/>
                </a:cubicBez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scene3d>
            <a:camera prst="isometricOffAxis1Right"/>
            <a:lightRig rig="threePt" dir="t"/>
          </a:scene3d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endParaRPr lang="id-ID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6177337-1161-4CB2-8B69-3E24C9ADD5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2EED884B-F155-42E3-9801-487CD0C3BE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F7005-9383-42C0-A374-E507AD6B23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5EA4E-3D33-45DE-B4D9-3F7D650B89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ide placeholder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78896" cy="5143500"/>
          </a:xfr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Half Pictgure i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0" y="1"/>
            <a:ext cx="4572000" cy="5143499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200">
                <a:solidFill>
                  <a:schemeClr val="accent4"/>
                </a:solidFill>
                <a:latin typeface="Lato" panose="020F0502020204030203" pitchFamily="34" charset="0"/>
              </a:defRPr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F7005-9383-42C0-A374-E507AD6B23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5EA4E-3D33-45DE-B4D9-3F7D650B89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D6209-B3DA-41BE-87E3-CC78C5062099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41BB1-40C4-4700-B8C2-D06FA29C9A5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6.xml"/><Relationship Id="rId5" Type="http://schemas.openxmlformats.org/officeDocument/2006/relationships/image" Target="../media/image4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slide" Target="slide1.xml"/><Relationship Id="rId20" Type="http://schemas.openxmlformats.org/officeDocument/2006/relationships/notesSlide" Target="../notesSlides/notesSlide2.xml"/><Relationship Id="rId2" Type="http://schemas.openxmlformats.org/officeDocument/2006/relationships/tags" Target="../tags/tag5.xml"/><Relationship Id="rId19" Type="http://schemas.openxmlformats.org/officeDocument/2006/relationships/slideLayout" Target="../slideLayouts/slideLayout31.xml"/><Relationship Id="rId18" Type="http://schemas.openxmlformats.org/officeDocument/2006/relationships/themeOverride" Target="../theme/themeOverride1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31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568143" y="4173183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499050" y="4252037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545235" y="1174944"/>
            <a:ext cx="2967980" cy="2967980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27000" dist="1270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矩形 28"/>
          <p:cNvSpPr/>
          <p:nvPr>
            <p:custDataLst>
              <p:tags r:id="rId1"/>
            </p:custDataLst>
          </p:nvPr>
        </p:nvSpPr>
        <p:spPr>
          <a:xfrm>
            <a:off x="4959985" y="3246120"/>
            <a:ext cx="3590290" cy="3371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 electronic table cards</a:t>
            </a:r>
            <a:endParaRPr lang="pt-BR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PA_矩形 29"/>
          <p:cNvSpPr/>
          <p:nvPr>
            <p:custDataLst>
              <p:tags r:id="rId2"/>
            </p:custDataLst>
          </p:nvPr>
        </p:nvSpPr>
        <p:spPr>
          <a:xfrm>
            <a:off x="4816930" y="2462044"/>
            <a:ext cx="3875314" cy="70675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sz="4000" dirty="0">
                <a:solidFill>
                  <a:srgbClr val="063D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智能电子桌牌</a:t>
            </a:r>
            <a:endParaRPr lang="zh-CN" sz="4000" dirty="0">
              <a:solidFill>
                <a:srgbClr val="063D5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" name="PA_矩形 30"/>
          <p:cNvSpPr/>
          <p:nvPr>
            <p:custDataLst>
              <p:tags r:id="rId3"/>
            </p:custDataLst>
          </p:nvPr>
        </p:nvSpPr>
        <p:spPr>
          <a:xfrm>
            <a:off x="5345430" y="1174750"/>
            <a:ext cx="2818765" cy="119888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sz="7200" b="1" dirty="0">
                <a:solidFill>
                  <a:srgbClr val="063D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朗宇</a:t>
            </a:r>
            <a:endParaRPr lang="zh-CN" sz="7200" b="1" dirty="0">
              <a:solidFill>
                <a:srgbClr val="063D5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1" name="PA_圆角矩形 31"/>
          <p:cNvSpPr/>
          <p:nvPr>
            <p:custDataLst>
              <p:tags r:id="rId4"/>
            </p:custDataLst>
          </p:nvPr>
        </p:nvSpPr>
        <p:spPr>
          <a:xfrm>
            <a:off x="5765165" y="3921760"/>
            <a:ext cx="1980565" cy="330200"/>
          </a:xfrm>
          <a:prstGeom prst="roundRect">
            <a:avLst>
              <a:gd name="adj" fmla="val 50000"/>
            </a:avLst>
          </a:prstGeom>
          <a:solidFill>
            <a:srgbClr val="063D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广州市朗宇信息技术有限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21473" y="781299"/>
            <a:ext cx="1001226" cy="1001226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91490" y="2566275"/>
            <a:ext cx="1017270" cy="1017270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413796" y="3552518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841425" y="4321575"/>
            <a:ext cx="559125" cy="559125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91490" y="228600"/>
            <a:ext cx="1017270" cy="1017270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898154" y="804159"/>
            <a:ext cx="765036" cy="765036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39850" y="4218903"/>
            <a:ext cx="871729" cy="871729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146860" y="3669085"/>
            <a:ext cx="781622" cy="781622"/>
          </a:xfrm>
          <a:prstGeom prst="ellipse">
            <a:avLst/>
          </a:prstGeom>
          <a:solidFill>
            <a:srgbClr val="F3F4F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32878" y="3930764"/>
            <a:ext cx="781622" cy="781622"/>
          </a:xfrm>
          <a:prstGeom prst="ellipse">
            <a:avLst/>
          </a:prstGeom>
          <a:solidFill>
            <a:srgbClr val="063D54"/>
          </a:solidFill>
          <a:ln>
            <a:noFill/>
          </a:ln>
          <a:effectLst>
            <a:outerShdw blurRad="177800" dist="177800" dir="81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桌牌"/>
          <p:cNvPicPr>
            <a:picLocks noChangeAspect="1"/>
          </p:cNvPicPr>
          <p:nvPr/>
        </p:nvPicPr>
        <p:blipFill>
          <a:blip r:embed="rId5"/>
          <a:srcRect l="20392" t="24220" r="19122" b="24944"/>
          <a:stretch>
            <a:fillRect/>
          </a:stretch>
        </p:blipFill>
        <p:spPr>
          <a:xfrm>
            <a:off x="1888490" y="1635760"/>
            <a:ext cx="2280920" cy="1917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11" grpId="0" bldLvl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MH_Entry_1">
            <a:hlinkClick r:id="rId1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2087724" y="981797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电子桌牌介绍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6" name="PA_MH_Entry_2">
            <a:hlinkClick r:id="rId3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2525744" y="1544362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外观相片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9" name="PA_MH_Entry_3">
            <a:hlinkClick r:id="rId3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2087724" y="2106926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详细参数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12" name="PA_MH_Entry_4">
            <a:hlinkClick r:id="rId3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2525744" y="2669491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终端功能介绍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18" name="PA_MH_Others_1"/>
          <p:cNvSpPr/>
          <p:nvPr>
            <p:custDataLst>
              <p:tags r:id="rId7"/>
            </p:custDataLst>
          </p:nvPr>
        </p:nvSpPr>
        <p:spPr>
          <a:xfrm rot="16200000">
            <a:off x="5598749" y="2379975"/>
            <a:ext cx="2595056" cy="450659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2400" spc="375" dirty="0">
                <a:solidFill>
                  <a:srgbClr val="FFFFFF">
                    <a:lumMod val="65000"/>
                  </a:srgb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CONTENTS</a:t>
            </a:r>
            <a:endParaRPr lang="zh-CN" altLang="en-US" sz="2400" spc="375" dirty="0">
              <a:solidFill>
                <a:srgbClr val="FFFFFF">
                  <a:lumMod val="65000"/>
                </a:srgb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PA_MH_Others_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125541" y="2110992"/>
            <a:ext cx="417909" cy="9002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500" b="1" dirty="0">
                <a:solidFill>
                  <a:srgbClr val="063D54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  <a:endParaRPr lang="zh-CN" altLang="en-US" sz="4500" b="1" dirty="0">
              <a:solidFill>
                <a:srgbClr val="063D54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204065" y="894680"/>
            <a:ext cx="400445" cy="401556"/>
            <a:chOff x="4204065" y="1492324"/>
            <a:chExt cx="400445" cy="401556"/>
          </a:xfrm>
        </p:grpSpPr>
        <p:sp>
          <p:nvSpPr>
            <p:cNvPr id="4" name="椭圆 3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PA_MH_Number_1">
              <a:hlinkClick r:id="rId1" action="ppaction://hlinksldjump"/>
            </p:cNvPr>
            <p:cNvSpPr/>
            <p:nvPr>
              <p:custDataLst>
                <p:tags r:id="rId9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08422" y="1486032"/>
            <a:ext cx="400445" cy="401556"/>
            <a:chOff x="4204065" y="1492324"/>
            <a:chExt cx="400445" cy="401556"/>
          </a:xfrm>
        </p:grpSpPr>
        <p:sp>
          <p:nvSpPr>
            <p:cNvPr id="15" name="椭圆 14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PA_MH_Number_1">
              <a:hlinkClick r:id="rId1" action="ppaction://hlinksldjump"/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02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194193" y="2022193"/>
            <a:ext cx="400445" cy="401556"/>
            <a:chOff x="4204065" y="1492324"/>
            <a:chExt cx="400445" cy="401556"/>
          </a:xfrm>
        </p:grpSpPr>
        <p:sp>
          <p:nvSpPr>
            <p:cNvPr id="20" name="椭圆 19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PA_MH_Number_1">
              <a:hlinkClick r:id="rId1" action="ppaction://hlinksldjump"/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03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581576" y="2601685"/>
            <a:ext cx="400445" cy="401556"/>
            <a:chOff x="4204065" y="1492324"/>
            <a:chExt cx="400445" cy="401556"/>
          </a:xfrm>
        </p:grpSpPr>
        <p:sp>
          <p:nvSpPr>
            <p:cNvPr id="23" name="椭圆 22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PA_MH_Number_1">
              <a:hlinkClick r:id="rId1" action="ppaction://hlinksldjump"/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04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PA_MH_Entry_4">
            <a:hlinkClick r:id="rId3" action="ppaction://hlinksldjump"/>
          </p:cNvPr>
          <p:cNvSpPr/>
          <p:nvPr>
            <p:custDataLst>
              <p:tags r:id="rId13"/>
            </p:custDataLst>
          </p:nvPr>
        </p:nvSpPr>
        <p:spPr>
          <a:xfrm>
            <a:off x="2166568" y="3273700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后台服务管理介绍</a:t>
            </a:r>
            <a:endParaRPr lang="zh-CN" altLang="en-US" dirty="0">
              <a:solidFill>
                <a:srgbClr val="000000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222400" y="3205894"/>
            <a:ext cx="400445" cy="401556"/>
            <a:chOff x="4204065" y="1492324"/>
            <a:chExt cx="400445" cy="401556"/>
          </a:xfrm>
        </p:grpSpPr>
        <p:sp>
          <p:nvSpPr>
            <p:cNvPr id="27" name="椭圆 26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PA_MH_Number_1">
              <a:hlinkClick r:id="rId1" action="ppaction://hlinksldjump"/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05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PA_MH_Entry_4">
            <a:hlinkClick r:id="rId3" action="ppaction://hlinksldjump"/>
          </p:cNvPr>
          <p:cNvSpPr/>
          <p:nvPr>
            <p:custDataLst>
              <p:tags r:id="rId15"/>
            </p:custDataLst>
          </p:nvPr>
        </p:nvSpPr>
        <p:spPr>
          <a:xfrm>
            <a:off x="2472003" y="3918860"/>
            <a:ext cx="2385489" cy="284897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>
            <a:outerShdw blurRad="279400" dist="127000" dir="606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1000" tIns="0" rIns="405000" bIns="0" anchor="ctr">
            <a:normAutofit/>
          </a:bodyPr>
          <a:p>
            <a:pPr algn="ctr"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000000"/>
                </a:solidFill>
              </a:rPr>
              <a:t>系统拓扑图</a:t>
            </a:r>
            <a:endParaRPr lang="zh-CN" altLang="en-US" dirty="0">
              <a:solidFill>
                <a:srgbClr val="000000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527835" y="3851054"/>
            <a:ext cx="400445" cy="401556"/>
            <a:chOff x="4204065" y="1492324"/>
            <a:chExt cx="400445" cy="401556"/>
          </a:xfrm>
        </p:grpSpPr>
        <p:sp>
          <p:nvSpPr>
            <p:cNvPr id="30" name="椭圆 29"/>
            <p:cNvSpPr/>
            <p:nvPr/>
          </p:nvSpPr>
          <p:spPr>
            <a:xfrm>
              <a:off x="4204065" y="1503307"/>
              <a:ext cx="390573" cy="390573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PA_MH_Number_1">
              <a:hlinkClick r:id="rId1" action="ppaction://hlinksldjump"/>
            </p:cNvPr>
            <p:cNvSpPr/>
            <p:nvPr>
              <p:custDataLst>
                <p:tags r:id="rId16"/>
              </p:custDataLst>
            </p:nvPr>
          </p:nvSpPr>
          <p:spPr>
            <a:xfrm>
              <a:off x="4204065" y="1492324"/>
              <a:ext cx="400445" cy="384163"/>
            </a:xfrm>
            <a:custGeom>
              <a:avLst/>
              <a:gdLst>
                <a:gd name="connsiteX0" fmla="*/ 0 w 640080"/>
                <a:gd name="connsiteY0" fmla="*/ 0 h 662940"/>
                <a:gd name="connsiteX1" fmla="*/ 0 w 640080"/>
                <a:gd name="connsiteY1" fmla="*/ 502920 h 662940"/>
                <a:gd name="connsiteX2" fmla="*/ 640080 w 640080"/>
                <a:gd name="connsiteY2" fmla="*/ 662940 h 662940"/>
                <a:gd name="connsiteX3" fmla="*/ 640080 w 640080"/>
                <a:gd name="connsiteY3" fmla="*/ 160020 h 662940"/>
                <a:gd name="connsiteX4" fmla="*/ 0 w 640080"/>
                <a:gd name="connsiteY4" fmla="*/ 0 h 662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0080" h="662940">
                  <a:moveTo>
                    <a:pt x="0" y="0"/>
                  </a:moveTo>
                  <a:lnTo>
                    <a:pt x="0" y="502920"/>
                  </a:lnTo>
                  <a:lnTo>
                    <a:pt x="640080" y="662940"/>
                  </a:lnTo>
                  <a:lnTo>
                    <a:pt x="640080" y="16002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r>
                <a:rPr lang="en-US" altLang="zh-CN" sz="16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Arial Unicode MS" panose="020B0604020202020204" pitchFamily="34" charset="-122"/>
                  <a:cs typeface="Times New Roman" panose="02020603050405020304" pitchFamily="18" charset="0"/>
                </a:rPr>
                <a:t>05</a:t>
              </a:r>
              <a:endParaRPr lang="zh-CN" altLang="en-US" sz="1600" b="1" dirty="0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endParaRPr>
            </a:p>
          </p:txBody>
        </p:sp>
      </p:grpSp>
    </p:spTree>
    <p:custDataLst>
      <p:tags r:id="rId17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9" grpId="0" bldLvl="0" animBg="1"/>
      <p:bldP spid="12" grpId="0" bldLvl="0" animBg="1"/>
      <p:bldP spid="18" grpId="0"/>
      <p:bldP spid="19" grpId="0"/>
      <p:bldP spid="25" grpId="0" bldLvl="0" animBg="1"/>
      <p:bldP spid="13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/>
          <p:cNvSpPr/>
          <p:nvPr>
            <p:custDataLst>
              <p:tags r:id="rId1"/>
            </p:custDataLst>
          </p:nvPr>
        </p:nvSpPr>
        <p:spPr>
          <a:xfrm>
            <a:off x="1010744" y="2045935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01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/>
          <p:cNvSpPr txBox="1"/>
          <p:nvPr>
            <p:custDataLst>
              <p:tags r:id="rId2"/>
            </p:custDataLst>
          </p:nvPr>
        </p:nvSpPr>
        <p:spPr>
          <a:xfrm>
            <a:off x="896607" y="2045935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/>
          <p:cNvSpPr txBox="1"/>
          <p:nvPr>
            <p:custDataLst>
              <p:tags r:id="rId3"/>
            </p:custDataLst>
          </p:nvPr>
        </p:nvSpPr>
        <p:spPr>
          <a:xfrm>
            <a:off x="3906982" y="2233796"/>
            <a:ext cx="4094018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  <a:sym typeface="+mn-ea"/>
              </a:rPr>
              <a:t>电子桌牌介绍</a:t>
            </a:r>
            <a:endParaRPr lang="zh-CN" sz="3600" dirty="0">
              <a:solidFill>
                <a:srgbClr val="063D54">
                  <a:lumMod val="75000"/>
                </a:srgbClr>
              </a:solidFill>
            </a:endParaRPr>
          </a:p>
        </p:txBody>
      </p:sp>
      <p:cxnSp>
        <p:nvCxnSpPr>
          <p:cNvPr id="10" name="PA_直接连接符 9"/>
          <p:cNvCxnSpPr/>
          <p:nvPr>
            <p:custDataLst>
              <p:tags r:id="rId4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/>
          <p:cNvSpPr/>
          <p:nvPr>
            <p:custDataLst>
              <p:tags r:id="rId5"/>
            </p:custDataLst>
          </p:nvPr>
        </p:nvSpPr>
        <p:spPr>
          <a:xfrm>
            <a:off x="2476581" y="2945130"/>
            <a:ext cx="5378053" cy="2990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Introduction to electronic table cards</a:t>
            </a:r>
            <a:endParaRPr lang="en-US" altLang="zh-CN" dirty="0">
              <a:solidFill>
                <a:srgbClr val="FFFFFF">
                  <a:lumMod val="65000"/>
                </a:srgbClr>
              </a:solidFill>
              <a:latin typeface="Gungsuh" panose="02030600000101010101" pitchFamily="18" charset="-127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 autoUpdateAnimBg="0"/>
      <p:bldP spid="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026160" y="1172210"/>
            <a:ext cx="7091680" cy="27997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智能电子桌牌主要应用于各种高档会议厅，交易厅，社交会场，学校培训列席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发布会现场列席，领导列席，学术交流会现场，高档办公场所等。该产品可以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实时显示相关人员信息，使与会人员、学员、领导等，快速及时找到自己的列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席同时，也是向别人展示了自己。该产品主要使用遍及政府、邮电、交通、航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天、银行、铁路、水利、电力、证劵、防汛、石油、化工、金融、学校、医院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企业等各行各业。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桌牌功能介绍（新款）"/>
          <p:cNvPicPr>
            <a:picLocks noChangeAspect="1"/>
          </p:cNvPicPr>
          <p:nvPr/>
        </p:nvPicPr>
        <p:blipFill>
          <a:blip r:embed="rId1"/>
          <a:srcRect l="5995" t="17975" r="2569" b="24194"/>
          <a:stretch>
            <a:fillRect/>
          </a:stretch>
        </p:blipFill>
        <p:spPr>
          <a:xfrm>
            <a:off x="1231900" y="472440"/>
            <a:ext cx="6638290" cy="4198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/>
          <p:cNvSpPr/>
          <p:nvPr>
            <p:custDataLst>
              <p:tags r:id="rId1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02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/>
          <p:cNvSpPr txBox="1"/>
          <p:nvPr>
            <p:custDataLst>
              <p:tags r:id="rId2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/>
          <p:cNvSpPr txBox="1"/>
          <p:nvPr>
            <p:custDataLst>
              <p:tags r:id="rId3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en-US" altLang="zh-CN" sz="3600" dirty="0">
                <a:solidFill>
                  <a:srgbClr val="063D54">
                    <a:lumMod val="75000"/>
                  </a:srgbClr>
                </a:solidFill>
              </a:rPr>
              <a:t>         </a:t>
            </a: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外观相片</a:t>
            </a:r>
            <a:endParaRPr lang="zh-CN" altLang="en-US" sz="3600" dirty="0">
              <a:solidFill>
                <a:srgbClr val="063D54">
                  <a:lumMod val="75000"/>
                </a:srgbClr>
              </a:solidFill>
            </a:endParaRPr>
          </a:p>
        </p:txBody>
      </p:sp>
      <p:cxnSp>
        <p:nvCxnSpPr>
          <p:cNvPr id="10" name="PA_直接连接符 9"/>
          <p:cNvCxnSpPr/>
          <p:nvPr>
            <p:custDataLst>
              <p:tags r:id="rId4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/>
          <p:cNvSpPr/>
          <p:nvPr>
            <p:custDataLst>
              <p:tags r:id="rId5"/>
            </p:custDataLst>
          </p:nvPr>
        </p:nvSpPr>
        <p:spPr>
          <a:xfrm>
            <a:off x="2370536" y="2952750"/>
            <a:ext cx="5378053" cy="2990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Exterior photos</a:t>
            </a:r>
            <a:endParaRPr lang="en-US" altLang="zh-CN" dirty="0">
              <a:solidFill>
                <a:srgbClr val="FFFFFF">
                  <a:lumMod val="65000"/>
                </a:srgbClr>
              </a:solidFill>
              <a:latin typeface="Gungsuh" panose="02030600000101010101" pitchFamily="18" charset="-127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4"/>
          <p:cNvPicPr>
            <a:picLocks noChangeAspect="1"/>
          </p:cNvPicPr>
          <p:nvPr/>
        </p:nvPicPr>
        <p:blipFill>
          <a:blip r:embed="rId1"/>
          <a:srcRect l="21025" t="24847" r="20150" b="23803"/>
          <a:stretch>
            <a:fillRect/>
          </a:stretch>
        </p:blipFill>
        <p:spPr>
          <a:xfrm>
            <a:off x="1312545" y="1017270"/>
            <a:ext cx="3740150" cy="3265805"/>
          </a:xfrm>
          <a:prstGeom prst="rect">
            <a:avLst/>
          </a:prstGeom>
        </p:spPr>
      </p:pic>
      <p:pic>
        <p:nvPicPr>
          <p:cNvPr id="5" name="图片 4" descr="5"/>
          <p:cNvPicPr>
            <a:picLocks noChangeAspect="1"/>
          </p:cNvPicPr>
          <p:nvPr/>
        </p:nvPicPr>
        <p:blipFill>
          <a:blip r:embed="rId2"/>
          <a:srcRect l="35934" t="22029" r="35934" b="19894"/>
          <a:stretch>
            <a:fillRect/>
          </a:stretch>
        </p:blipFill>
        <p:spPr>
          <a:xfrm>
            <a:off x="5971540" y="1155700"/>
            <a:ext cx="1447800" cy="298894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/>
          <p:cNvSpPr/>
          <p:nvPr>
            <p:custDataLst>
              <p:tags r:id="rId1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03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/>
          <p:cNvSpPr txBox="1"/>
          <p:nvPr>
            <p:custDataLst>
              <p:tags r:id="rId2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/>
          <p:cNvSpPr txBox="1"/>
          <p:nvPr>
            <p:custDataLst>
              <p:tags r:id="rId3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详细参数</a:t>
            </a:r>
            <a:endParaRPr lang="zh-CN" altLang="en-US" sz="3600" dirty="0">
              <a:solidFill>
                <a:srgbClr val="063D54">
                  <a:lumMod val="75000"/>
                </a:srgbClr>
              </a:solidFill>
            </a:endParaRPr>
          </a:p>
        </p:txBody>
      </p:sp>
      <p:cxnSp>
        <p:nvCxnSpPr>
          <p:cNvPr id="10" name="PA_直接连接符 9"/>
          <p:cNvCxnSpPr/>
          <p:nvPr>
            <p:custDataLst>
              <p:tags r:id="rId4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/>
          <p:cNvSpPr/>
          <p:nvPr>
            <p:custDataLst>
              <p:tags r:id="rId5"/>
            </p:custDataLst>
          </p:nvPr>
        </p:nvSpPr>
        <p:spPr>
          <a:xfrm>
            <a:off x="2370536" y="2952750"/>
            <a:ext cx="5378053" cy="2990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Detailed parameters</a:t>
            </a:r>
            <a:endParaRPr lang="en-US" altLang="zh-CN" dirty="0">
              <a:solidFill>
                <a:srgbClr val="FFFFFF">
                  <a:lumMod val="65000"/>
                </a:srgbClr>
              </a:solidFill>
              <a:latin typeface="Gungsuh" panose="02030600000101010101" pitchFamily="18" charset="-127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6425" y="433070"/>
            <a:ext cx="7966710" cy="42767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、智能电子桌牌整体外观以纯铝合金结构为主，两侧配合磨砂面亚克力。</a:t>
            </a:r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endParaRPr lang="en-US" altLang="zh-CN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en-US" altLang="zh-CN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、前面配上了触摸功能玻璃，后面常规玻璃及高透明折射玻璃，使得整体感观体现的</a:t>
            </a:r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更厚重整洁，充满工业气息。触摸是电容触摸，十点触控，触摸灵敏度高。</a:t>
            </a:r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en-US" altLang="zh-CN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、前后屏采用真采色全视角7寸屏，分辨率达到1024*600。</a:t>
            </a:r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en-US" altLang="zh-CN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、采用专业订制安卓主板，运行内存达到1G，储存内存达到8G，采用瑞芯微RK3188</a:t>
            </a:r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四核/主频1.6GHz芯片。</a:t>
            </a:r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en-US" altLang="zh-CN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、内置</a:t>
            </a:r>
            <a:r>
              <a:rPr lang="en-US" altLang="zh-CN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11200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毫安快充电池，续航</a:t>
            </a:r>
            <a:r>
              <a:rPr lang="en-US" altLang="zh-CN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个小时左右，充电时间</a:t>
            </a:r>
            <a:r>
              <a:rPr lang="en-US" altLang="zh-CN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4-5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个小时左右可以充满。</a:t>
            </a:r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供电电压是</a:t>
            </a:r>
            <a:r>
              <a:rPr lang="en-US" altLang="zh-CN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DC12V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en-US" altLang="zh-CN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、内置无线</a:t>
            </a:r>
            <a:r>
              <a:rPr lang="en-US" altLang="zh-CN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WiFi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模块，支持连接路由器实现批量修改。</a:t>
            </a:r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en-US" altLang="zh-CN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</a:t>
            </a:r>
            <a:r>
              <a:rPr lang="zh-CN" altLang="en-US" sz="16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、底部贴有防磨擦软胶条，避免磨花桌面。</a:t>
            </a:r>
            <a:endParaRPr lang="zh-CN" altLang="en-US" sz="1600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7ad3030b471899aadea0310ab02c3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5405" y="275590"/>
            <a:ext cx="6473190" cy="459295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/>
          <p:cNvSpPr/>
          <p:nvPr>
            <p:custDataLst>
              <p:tags r:id="rId1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04</a:t>
            </a:r>
            <a:endParaRPr lang="zh-CN" alt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/>
          <p:cNvSpPr txBox="1"/>
          <p:nvPr>
            <p:custDataLst>
              <p:tags r:id="rId2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lstStyle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/>
          <p:cNvSpPr txBox="1"/>
          <p:nvPr>
            <p:custDataLst>
              <p:tags r:id="rId3"/>
            </p:custDataLst>
          </p:nvPr>
        </p:nvSpPr>
        <p:spPr>
          <a:xfrm>
            <a:off x="2322911" y="21840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lstStyle/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终端功能介绍</a:t>
            </a:r>
            <a:endParaRPr lang="zh-CN" altLang="en-US" sz="3600" dirty="0">
              <a:solidFill>
                <a:srgbClr val="063D54">
                  <a:lumMod val="75000"/>
                </a:srgbClr>
              </a:solidFill>
            </a:endParaRPr>
          </a:p>
        </p:txBody>
      </p:sp>
      <p:cxnSp>
        <p:nvCxnSpPr>
          <p:cNvPr id="10" name="PA_直接连接符 9"/>
          <p:cNvCxnSpPr/>
          <p:nvPr>
            <p:custDataLst>
              <p:tags r:id="rId4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/>
          <p:cNvSpPr/>
          <p:nvPr>
            <p:custDataLst>
              <p:tags r:id="rId5"/>
            </p:custDataLst>
          </p:nvPr>
        </p:nvSpPr>
        <p:spPr>
          <a:xfrm>
            <a:off x="2399111" y="2945765"/>
            <a:ext cx="5378053" cy="2990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Introduction to terminal functions</a:t>
            </a:r>
            <a:endParaRPr lang="en-US" altLang="zh-CN" dirty="0">
              <a:solidFill>
                <a:srgbClr val="FFFFFF">
                  <a:lumMod val="65000"/>
                </a:srgbClr>
              </a:solidFill>
              <a:latin typeface="Gungsuh" panose="02030600000101010101" pitchFamily="18" charset="-127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35940" y="556260"/>
            <a:ext cx="8072755" cy="40309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、单机编辑：直接触控自由编辑桌牌显示信息，显示文字字体位置、字体大小、字体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颜色修改，组网后可支持后台服务器软件统一修改所有会议信息，瞬间覆盖之前的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会议信息，自定义会议图标，徽章，LOGO，背景图片。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、签到服务:实行会议签到制，终端上实时显示会议人员签到情况。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、会议资料:后台批量上传文件，U盘读取文件，通过USB接口直接源文件读取，不变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换文件格式，支持查看大量常规办公格式文件，一键查看文件，文件大小建议不大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于1M。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投票表决:根据会议议题所需发起投票，可进行简单表决形式投票也可以添加自定义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选项投票，支持多选，单选，实名，匿名，各种投票模式，投票结果支持终端直接显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示结果。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、会议服务:模块化添加常规的服务功能，如简单的，茶，水，纸，笔，也可以自定义输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入所需服务，后台管控软件统一接收做出反应。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PA_矩形 2"/>
          <p:cNvSpPr/>
          <p:nvPr>
            <p:custDataLst>
              <p:tags r:id="rId1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</a:t>
            </a:r>
            <a:r>
              <a:rPr lang="en-US" sz="4500" dirty="0">
                <a:solidFill>
                  <a:srgbClr val="FCFCFC"/>
                </a:solidFill>
                <a:latin typeface="Gungsuh" panose="02030600000101010101" pitchFamily="18" charset="-127"/>
              </a:rPr>
              <a:t>5</a:t>
            </a:r>
            <a:endParaRPr 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/>
          <p:cNvSpPr txBox="1"/>
          <p:nvPr>
            <p:custDataLst>
              <p:tags r:id="rId2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/>
          <p:cNvSpPr txBox="1"/>
          <p:nvPr>
            <p:custDataLst>
              <p:tags r:id="rId3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后台服务管理介绍</a:t>
            </a:r>
            <a:endParaRPr lang="zh-CN" altLang="en-US" sz="3600" dirty="0">
              <a:solidFill>
                <a:srgbClr val="063D54">
                  <a:lumMod val="75000"/>
                </a:srgbClr>
              </a:solidFill>
            </a:endParaRPr>
          </a:p>
        </p:txBody>
      </p:sp>
      <p:cxnSp>
        <p:nvCxnSpPr>
          <p:cNvPr id="10" name="PA_直接连接符 9"/>
          <p:cNvCxnSpPr/>
          <p:nvPr>
            <p:custDataLst>
              <p:tags r:id="rId4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A_矩形 1"/>
          <p:cNvSpPr/>
          <p:nvPr>
            <p:custDataLst>
              <p:tags r:id="rId5"/>
            </p:custDataLst>
          </p:nvPr>
        </p:nvSpPr>
        <p:spPr>
          <a:xfrm>
            <a:off x="2413716" y="2938145"/>
            <a:ext cx="5378053" cy="299085"/>
          </a:xfrm>
          <a:prstGeom prst="rect">
            <a:avLst/>
          </a:prstGeom>
        </p:spPr>
        <p:txBody>
          <a:bodyPr>
            <a:spAutoFit/>
          </a:bodyPr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Introduction to background service management</a:t>
            </a:r>
            <a:endParaRPr lang="en-US" altLang="zh-CN" dirty="0">
              <a:solidFill>
                <a:srgbClr val="FFFFFF">
                  <a:lumMod val="65000"/>
                </a:srgbClr>
              </a:solidFill>
              <a:latin typeface="Gungsuh" panose="02030600000101010101" pitchFamily="18" charset="-127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4" grpId="0"/>
      <p:bldP spid="5" grpId="0" animBg="1" autoUpdateAnimBg="0"/>
      <p:bldP spid="2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485" y="271780"/>
            <a:ext cx="8749030" cy="459994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43840" y="83185"/>
            <a:ext cx="9471660" cy="49771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24990" y="298450"/>
            <a:ext cx="5674360" cy="714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zh-CN" alt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会议列表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：支持创建多场会议、多会议预设、查询会议，可设置会议标语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可控制一场会议的开启和编辑，随时掌控会议情况。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24990" y="1223010"/>
            <a:ext cx="5845810" cy="714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zh-CN" alt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发送信息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：管理会议消息及系统通知，可对所有参会人员发送一条系统通知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系统通知发送后可在客户端下方横条滚动显示。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24990" y="2212340"/>
            <a:ext cx="5932805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会议服务 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收到来自客户端的服务请求，收到服务请求后系统右上角“系统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消息”将出现提醒。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24990" y="3083560"/>
            <a:ext cx="6017260" cy="7143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pPr algn="l"/>
            <a:r>
              <a:rPr lang="zh-CN" alt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集中控制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：可实现同时控制，统一关机、关闭屏幕、打开屏幕、显示资料、显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示签到、显示人名等。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24990" y="3841115"/>
            <a:ext cx="6018530" cy="1337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p>
            <a:pPr algn="l">
              <a:lnSpc>
                <a:spcPct val="125000"/>
              </a:lnSpc>
            </a:pPr>
            <a:r>
              <a:rPr lang="zh-CN" alt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会后保存：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可保存会议人员信息，投票信息，资料等，单击会后保存的“保存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>
              <a:lnSpc>
                <a:spcPct val="125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会议”按钮，点击“确认”即可保存这场会议的信息。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>
              <a:lnSpc>
                <a:spcPct val="125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多项实用的会议功能会使主办方节省大量的人力资源成本，使参会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>
              <a:lnSpc>
                <a:spcPct val="125000"/>
              </a:lnSpc>
            </a:pP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者更高效率的投入会议当中，力求营造最好的会议环境。</a:t>
            </a:r>
            <a:endParaRPr lang="zh-CN" altLang="en-US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22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885" y="-29845"/>
            <a:ext cx="9138920" cy="48025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724025" y="550545"/>
            <a:ext cx="6189980" cy="11296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参会人员：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支持对参会人员进行添加。它提供了参会人员的新增、修改、删除等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基本功能，还可通过模板批量导入人员。可根据选择人员或者标签对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客户端显示人名页面进行编辑，编辑后可同步到客户端。可统一修改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字体 大小 颜色，可上传自定义铭牌背景。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25295" y="1874520"/>
            <a:ext cx="6188710" cy="714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会议资料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：上传会议中所需用到的会议资料，点击“上传资料”按钮打开上传窗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口，可多文件同时导入再统一把文件推送至终端。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25295" y="2839720"/>
            <a:ext cx="6188710" cy="714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投票表决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：新增会议的投票，可对投票进行开启、关闭操作，可对投票结果进行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图表统计、excel表格统计导出及显示投票结果。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4025" y="3860165"/>
            <a:ext cx="6189980" cy="714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系统参数：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显示服务器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IP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，方便客户端设置，可以自定义客户端左上角显示的品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牌、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LOGO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，自定义系统登录背景图，及登录页的标题。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/>
          <p:cNvSpPr/>
          <p:nvPr>
            <p:custDataLst>
              <p:tags r:id="rId1"/>
            </p:custDataLst>
          </p:nvPr>
        </p:nvSpPr>
        <p:spPr>
          <a:xfrm>
            <a:off x="1143001" y="2033588"/>
            <a:ext cx="1179910" cy="1152525"/>
          </a:xfrm>
          <a:prstGeom prst="rect">
            <a:avLst/>
          </a:prstGeom>
          <a:solidFill>
            <a:srgbClr val="063D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r">
              <a:defRPr/>
            </a:pPr>
            <a:r>
              <a:rPr lang="en-US" altLang="zh-CN" sz="4500" dirty="0">
                <a:solidFill>
                  <a:srgbClr val="FCFCFC"/>
                </a:solidFill>
                <a:latin typeface="Gungsuh" panose="02030600000101010101" pitchFamily="18" charset="-127"/>
              </a:rPr>
              <a:t>0</a:t>
            </a:r>
            <a:r>
              <a:rPr lang="en-US" sz="4500" dirty="0">
                <a:solidFill>
                  <a:srgbClr val="FCFCFC"/>
                </a:solidFill>
                <a:latin typeface="Gungsuh" panose="02030600000101010101" pitchFamily="18" charset="-127"/>
              </a:rPr>
              <a:t>6</a:t>
            </a:r>
            <a:endParaRPr lang="en-US" sz="4500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4" name="PA_文本框 3"/>
          <p:cNvSpPr txBox="1"/>
          <p:nvPr>
            <p:custDataLst>
              <p:tags r:id="rId2"/>
            </p:custDataLst>
          </p:nvPr>
        </p:nvSpPr>
        <p:spPr>
          <a:xfrm>
            <a:off x="1095376" y="2045494"/>
            <a:ext cx="1227535" cy="300038"/>
          </a:xfrm>
          <a:prstGeom prst="rect">
            <a:avLst/>
          </a:prstGeom>
          <a:noFill/>
        </p:spPr>
        <p:txBody>
          <a:bodyPr lIns="0" rIns="0"/>
          <a:p>
            <a:pPr algn="r">
              <a:defRPr/>
            </a:pPr>
            <a:r>
              <a:rPr lang="en-US" altLang="zh-CN" sz="1500" spc="375" dirty="0">
                <a:solidFill>
                  <a:srgbClr val="FCFCFC"/>
                </a:solidFill>
                <a:latin typeface="Gungsuh" panose="02030600000101010101" pitchFamily="18" charset="-127"/>
              </a:rPr>
              <a:t>PART</a:t>
            </a:r>
            <a:endParaRPr lang="zh-CN" altLang="en-US" sz="1500" spc="375" dirty="0">
              <a:solidFill>
                <a:srgbClr val="FCFCFC"/>
              </a:solidFill>
              <a:latin typeface="Gungsuh" panose="02030600000101010101" pitchFamily="18" charset="-127"/>
            </a:endParaRPr>
          </a:p>
        </p:txBody>
      </p:sp>
      <p:sp>
        <p:nvSpPr>
          <p:cNvPr id="5" name="PA_文本框 4"/>
          <p:cNvSpPr txBox="1"/>
          <p:nvPr>
            <p:custDataLst>
              <p:tags r:id="rId3"/>
            </p:custDataLst>
          </p:nvPr>
        </p:nvSpPr>
        <p:spPr>
          <a:xfrm>
            <a:off x="2322911" y="2234803"/>
            <a:ext cx="5678090" cy="852488"/>
          </a:xfrm>
          <a:prstGeom prst="rect">
            <a:avLst/>
          </a:prstGeom>
          <a:noFill/>
        </p:spPr>
        <p:txBody>
          <a:bodyPr rIns="270000">
            <a:normAutofit/>
          </a:bodyPr>
          <a:p>
            <a:pPr algn="r">
              <a:defRPr/>
            </a:pPr>
            <a:r>
              <a:rPr lang="zh-CN" altLang="en-US" sz="3600" dirty="0">
                <a:solidFill>
                  <a:srgbClr val="063D54">
                    <a:lumMod val="75000"/>
                  </a:srgbClr>
                </a:solidFill>
              </a:rPr>
              <a:t>系统拓扑图</a:t>
            </a:r>
            <a:endParaRPr lang="zh-CN" altLang="en-US" sz="3600" dirty="0">
              <a:solidFill>
                <a:srgbClr val="063D54">
                  <a:lumMod val="75000"/>
                </a:srgbClr>
              </a:solidFill>
            </a:endParaRPr>
          </a:p>
        </p:txBody>
      </p:sp>
      <p:cxnSp>
        <p:nvCxnSpPr>
          <p:cNvPr id="10" name="PA_直接连接符 9"/>
          <p:cNvCxnSpPr/>
          <p:nvPr>
            <p:custDataLst>
              <p:tags r:id="rId4"/>
            </p:custDataLst>
          </p:nvPr>
        </p:nvCxnSpPr>
        <p:spPr>
          <a:xfrm>
            <a:off x="2612572" y="2886075"/>
            <a:ext cx="538842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A_矩形 1"/>
          <p:cNvSpPr/>
          <p:nvPr>
            <p:custDataLst>
              <p:tags r:id="rId5"/>
            </p:custDataLst>
          </p:nvPr>
        </p:nvSpPr>
        <p:spPr>
          <a:xfrm>
            <a:off x="2413716" y="2938145"/>
            <a:ext cx="5378053" cy="299085"/>
          </a:xfrm>
          <a:prstGeom prst="rect">
            <a:avLst/>
          </a:prstGeom>
        </p:spPr>
        <p:txBody>
          <a:bodyPr>
            <a:spAutoFit/>
          </a:bodyPr>
          <a:p>
            <a:pPr algn="r">
              <a:defRPr/>
            </a:pPr>
            <a:r>
              <a:rPr lang="en-US" altLang="zh-CN" dirty="0">
                <a:solidFill>
                  <a:srgbClr val="FFFFFF">
                    <a:lumMod val="65000"/>
                  </a:srgbClr>
                </a:solidFill>
                <a:latin typeface="Gungsuh" panose="02030600000101010101" pitchFamily="18" charset="-127"/>
              </a:rPr>
              <a:t>System topology diagram</a:t>
            </a:r>
            <a:endParaRPr lang="en-US" altLang="zh-CN" dirty="0">
              <a:solidFill>
                <a:srgbClr val="FFFFFF">
                  <a:lumMod val="65000"/>
                </a:srgbClr>
              </a:solidFill>
              <a:latin typeface="Gungsuh" panose="02030600000101010101" pitchFamily="18" charset="-127"/>
            </a:endParaRPr>
          </a:p>
        </p:txBody>
      </p:sp>
    </p:spTree>
  </p:cSld>
  <p:clrMapOvr>
    <a:masterClrMapping/>
  </p:clrMapOvr>
  <p:transition spd="slow" advClick="0" advTm="2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4" grpId="0"/>
      <p:bldP spid="5" grpId="0" animBg="1" autoUpdateAnimBg="0"/>
      <p:bldP spid="6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10609993" y="6382593"/>
            <a:ext cx="574000" cy="248113"/>
          </a:xfrm>
          <a:prstGeom prst="rect">
            <a:avLst/>
          </a:prstGeom>
          <a:noFill/>
        </p:spPr>
        <p:txBody>
          <a:bodyPr wrap="none" lIns="91343" tIns="45672" rIns="91343" bIns="45672" rtlCol="0">
            <a:spAutoFit/>
          </a:bodyPr>
          <a:lstStyle/>
          <a:p>
            <a:pPr defTabSz="913130"/>
            <a:r>
              <a:rPr lang="zh-CN" altLang="en-US" sz="1015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延时符</a:t>
            </a:r>
            <a:endParaRPr lang="zh-CN" altLang="en-US" sz="1015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5865" y="476250"/>
            <a:ext cx="4191635" cy="419163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>
            <p:custDataLst>
              <p:tags r:id="rId1"/>
            </p:custDataLst>
          </p:nvPr>
        </p:nvSpPr>
        <p:spPr>
          <a:xfrm>
            <a:off x="3478631" y="2819078"/>
            <a:ext cx="2147887" cy="45243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智能电子桌牌会议系统</a:t>
            </a:r>
            <a:endParaRPr kumimoji="0" lang="zh-CN" altLang="en-US" sz="140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931339" y="3091336"/>
            <a:ext cx="1641701" cy="45719"/>
            <a:chOff x="3060700" y="4724400"/>
            <a:chExt cx="5955507" cy="3143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0" name="直接连接符 39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41" name="组合 40"/>
          <p:cNvGrpSpPr/>
          <p:nvPr/>
        </p:nvGrpSpPr>
        <p:grpSpPr>
          <a:xfrm>
            <a:off x="5518772" y="3091018"/>
            <a:ext cx="1641701" cy="45719"/>
            <a:chOff x="3060700" y="4724400"/>
            <a:chExt cx="5955507" cy="31432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</p:cxnSp>
      </p:grpSp>
      <p:grpSp>
        <p:nvGrpSpPr>
          <p:cNvPr id="58" name="组合 57"/>
          <p:cNvGrpSpPr/>
          <p:nvPr/>
        </p:nvGrpSpPr>
        <p:grpSpPr>
          <a:xfrm>
            <a:off x="3523157" y="1460563"/>
            <a:ext cx="1995666" cy="879874"/>
            <a:chOff x="6773864" y="2460169"/>
            <a:chExt cx="4042249" cy="792000"/>
          </a:xfrm>
        </p:grpSpPr>
        <p:sp>
          <p:nvSpPr>
            <p:cNvPr id="59" name="圆角矩形 58"/>
            <p:cNvSpPr/>
            <p:nvPr/>
          </p:nvSpPr>
          <p:spPr>
            <a:xfrm>
              <a:off x="6874356" y="2460169"/>
              <a:ext cx="3941757" cy="792000"/>
            </a:xfrm>
            <a:prstGeom prst="roundRect">
              <a:avLst/>
            </a:prstGeom>
            <a:solidFill>
              <a:srgbClr val="063D54"/>
            </a:solidFill>
            <a:ln w="25400">
              <a:solidFill>
                <a:schemeClr val="accent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/>
                <a:ea typeface="造字工房悦黑（非商用）常规体"/>
              </a:endParaRPr>
            </a:p>
          </p:txBody>
        </p:sp>
        <p:sp>
          <p:nvSpPr>
            <p:cNvPr id="60" name="文本框 32"/>
            <p:cNvSpPr txBox="1"/>
            <p:nvPr/>
          </p:nvSpPr>
          <p:spPr>
            <a:xfrm>
              <a:off x="6773864" y="2462665"/>
              <a:ext cx="12012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anose="020B0806030902050204" pitchFamily="34" charset="0"/>
                <a:ea typeface="造字工房悦黑（非商用）常规体"/>
              </a:endParaRPr>
            </a:p>
          </p:txBody>
        </p:sp>
        <p:sp>
          <p:nvSpPr>
            <p:cNvPr id="61" name="文本框 33"/>
            <p:cNvSpPr txBox="1"/>
            <p:nvPr/>
          </p:nvSpPr>
          <p:spPr>
            <a:xfrm>
              <a:off x="7257903" y="2620685"/>
              <a:ext cx="3375869" cy="470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ea"/>
                </a:rPr>
                <a:t>谢谢欣赏</a:t>
              </a:r>
              <a:endPara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MH" val="20171015152015"/>
  <p:tag name="MH_LIBRARY" val="CONTENTS"/>
  <p:tag name="MH_TYPE" val="ENTRY"/>
  <p:tag name="ID" val="547146"/>
  <p:tag name="MH_ORDER" val="1"/>
  <p:tag name="PA" val="v3.2.0"/>
</p:tagLst>
</file>

<file path=ppt/tags/tag6.xml><?xml version="1.0" encoding="utf-8"?>
<p:tagLst xmlns:p="http://schemas.openxmlformats.org/presentationml/2006/main">
  <p:tag name="MH" val="20171015152015"/>
  <p:tag name="MH_LIBRARY" val="CONTENTS"/>
  <p:tag name="MH_TYPE" val="ENTRY"/>
  <p:tag name="ID" val="547146"/>
  <p:tag name="MH_ORDER" val="2"/>
  <p:tag name="PA" val="v3.2.0"/>
</p:tagLst>
</file>

<file path=ppt/tags/tag7.xml><?xml version="1.0" encoding="utf-8"?>
<p:tagLst xmlns:p="http://schemas.openxmlformats.org/presentationml/2006/main">
  <p:tag name="MH" val="20171015152015"/>
  <p:tag name="MH_LIBRARY" val="CONTENTS"/>
  <p:tag name="MH_TYPE" val="ENTRY"/>
  <p:tag name="ID" val="547146"/>
  <p:tag name="MH_ORDER" val="3"/>
  <p:tag name="PA" val="v3.2.0"/>
</p:tagLst>
</file>

<file path=ppt/tags/tag8.xml><?xml version="1.0" encoding="utf-8"?>
<p:tagLst xmlns:p="http://schemas.openxmlformats.org/presentationml/2006/main">
  <p:tag name="MH" val="20171015152015"/>
  <p:tag name="MH_LIBRARY" val="CONTENTS"/>
  <p:tag name="MH_TYPE" val="ENTRY"/>
  <p:tag name="ID" val="547146"/>
  <p:tag name="MH_ORDER" val="4"/>
  <p:tag name="PA" val="v3.2.0"/>
</p:tagLst>
</file>

<file path=ppt/tags/tag9.xml><?xml version="1.0" encoding="utf-8"?>
<p:tagLst xmlns:p="http://schemas.openxmlformats.org/presentationml/2006/main">
  <p:tag name="MH" val="20171015152015"/>
  <p:tag name="MH_LIBRARY" val="CONTENTS"/>
  <p:tag name="MH_TYPE" val="OTHERS"/>
  <p:tag name="ID" val="547146"/>
  <p:tag name="PA" val="v3.2.0"/>
</p:tagLst>
</file>

<file path=ppt/tags/tag10.xml><?xml version="1.0" encoding="utf-8"?>
<p:tagLst xmlns:p="http://schemas.openxmlformats.org/presentationml/2006/main">
  <p:tag name="MH" val="20171015152015"/>
  <p:tag name="MH_LIBRARY" val="CONTENTS"/>
  <p:tag name="MH_TYPE" val="OTHERS"/>
  <p:tag name="ID" val="547146"/>
  <p:tag name="PA" val="v3.2.0"/>
</p:tagLst>
</file>

<file path=ppt/tags/tag11.xml><?xml version="1.0" encoding="utf-8"?>
<p:tagLst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2.xml><?xml version="1.0" encoding="utf-8"?>
<p:tagLst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3.xml><?xml version="1.0" encoding="utf-8"?>
<p:tagLst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4.xml><?xml version="1.0" encoding="utf-8"?>
<p:tagLst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5.xml><?xml version="1.0" encoding="utf-8"?>
<p:tagLst xmlns:p="http://schemas.openxmlformats.org/presentationml/2006/main">
  <p:tag name="MH" val="20171015152015"/>
  <p:tag name="MH_LIBRARY" val="CONTENTS"/>
  <p:tag name="MH_TYPE" val="ENTRY"/>
  <p:tag name="ID" val="547146"/>
  <p:tag name="MH_ORDER" val="4"/>
  <p:tag name="PA" val="v3.2.0"/>
</p:tagLst>
</file>

<file path=ppt/tags/tag16.xml><?xml version="1.0" encoding="utf-8"?>
<p:tagLst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7.xml><?xml version="1.0" encoding="utf-8"?>
<p:tagLst xmlns:p="http://schemas.openxmlformats.org/presentationml/2006/main">
  <p:tag name="MH" val="20171015152015"/>
  <p:tag name="MH_LIBRARY" val="CONTENTS"/>
  <p:tag name="MH_TYPE" val="ENTRY"/>
  <p:tag name="ID" val="547146"/>
  <p:tag name="MH_ORDER" val="4"/>
  <p:tag name="PA" val="v3.2.0"/>
</p:tagLst>
</file>

<file path=ppt/tags/tag18.xml><?xml version="1.0" encoding="utf-8"?>
<p:tagLst xmlns:p="http://schemas.openxmlformats.org/presentationml/2006/main">
  <p:tag name="MH" val="20171015152015"/>
  <p:tag name="MH_LIBRARY" val="CONTENTS"/>
  <p:tag name="MH_TYPE" val="NUMBER"/>
  <p:tag name="ID" val="547146"/>
  <p:tag name="MH_ORDER" val="1"/>
  <p:tag name="PA" val="v3.2.0"/>
</p:tagLst>
</file>

<file path=ppt/tags/tag19.xml><?xml version="1.0" encoding="utf-8"?>
<p:tagLst xmlns:p="http://schemas.openxmlformats.org/presentationml/2006/main">
  <p:tag name="MH" val="20171015152015"/>
  <p:tag name="MH_LIBRARY" val="CONTENTS"/>
  <p:tag name="MH_AUTOCOLOR" val="TRUE"/>
  <p:tag name="MH_TYPE" val="CONTENTS"/>
  <p:tag name="ID" val="547146"/>
</p:tagLst>
</file>

<file path=ppt/tags/tag20.xml><?xml version="1.0" encoding="utf-8"?>
<p:tagLst xmlns:p="http://schemas.openxmlformats.org/presentationml/2006/main">
  <p:tag name="MH" val="20171015153257"/>
  <p:tag name="MH_LIBRARY" val="GRAPHIC"/>
  <p:tag name="MH_ORDER" val="Rectangle 2"/>
  <p:tag name="PA" val="v3.2.0"/>
</p:tagLst>
</file>

<file path=ppt/tags/tag21.xml><?xml version="1.0" encoding="utf-8"?>
<p:tagLst xmlns:p="http://schemas.openxmlformats.org/presentationml/2006/main">
  <p:tag name="MH" val="20171015153257"/>
  <p:tag name="MH_LIBRARY" val="GRAPHIC"/>
  <p:tag name="MH_ORDER" val="TextBox 3"/>
  <p:tag name="PA" val="v3.2.0"/>
</p:tagLst>
</file>

<file path=ppt/tags/tag22.xml><?xml version="1.0" encoding="utf-8"?>
<p:tagLst xmlns:p="http://schemas.openxmlformats.org/presentationml/2006/main">
  <p:tag name="MH" val="20171015153257"/>
  <p:tag name="MH_LIBRARY" val="GRAPHIC"/>
  <p:tag name="MH_ORDER" val="TextBox 4"/>
  <p:tag name="PA" val="v3.2.0"/>
</p:tagLst>
</file>

<file path=ppt/tags/tag23.xml><?xml version="1.0" encoding="utf-8"?>
<p:tagLst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24.xml><?xml version="1.0" encoding="utf-8"?>
<p:tagLst xmlns:p="http://schemas.openxmlformats.org/presentationml/2006/main">
  <p:tag name="MH" val="20171015153257"/>
  <p:tag name="MH_LIBRARY" val="GRAPHIC"/>
  <p:tag name="MH_ORDER" val="Rectangle 1"/>
  <p:tag name="PA" val="v3.2.0"/>
</p:tagLst>
</file>

<file path=ppt/tags/tag25.xml><?xml version="1.0" encoding="utf-8"?>
<p:tagLst xmlns:p="http://schemas.openxmlformats.org/presentationml/2006/main">
  <p:tag name="MH" val="20171015153257"/>
  <p:tag name="MH_LIBRARY" val="GRAPHIC"/>
</p:tagLst>
</file>

<file path=ppt/tags/tag26.xml><?xml version="1.0" encoding="utf-8"?>
<p:tagLst xmlns:p="http://schemas.openxmlformats.org/presentationml/2006/main">
  <p:tag name="MH" val="20171015153257"/>
  <p:tag name="MH_LIBRARY" val="GRAPHIC"/>
  <p:tag name="MH_ORDER" val="Rectangle 2"/>
  <p:tag name="PA" val="v3.2.0"/>
</p:tagLst>
</file>

<file path=ppt/tags/tag27.xml><?xml version="1.0" encoding="utf-8"?>
<p:tagLst xmlns:p="http://schemas.openxmlformats.org/presentationml/2006/main">
  <p:tag name="MH" val="20171015153257"/>
  <p:tag name="MH_LIBRARY" val="GRAPHIC"/>
  <p:tag name="MH_ORDER" val="TextBox 3"/>
  <p:tag name="PA" val="v3.2.0"/>
</p:tagLst>
</file>

<file path=ppt/tags/tag28.xml><?xml version="1.0" encoding="utf-8"?>
<p:tagLst xmlns:p="http://schemas.openxmlformats.org/presentationml/2006/main">
  <p:tag name="MH" val="20171015153257"/>
  <p:tag name="MH_LIBRARY" val="GRAPHIC"/>
  <p:tag name="MH_ORDER" val="TextBox 4"/>
  <p:tag name="PA" val="v3.2.0"/>
</p:tagLst>
</file>

<file path=ppt/tags/tag29.xml><?xml version="1.0" encoding="utf-8"?>
<p:tagLst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30.xml><?xml version="1.0" encoding="utf-8"?>
<p:tagLst xmlns:p="http://schemas.openxmlformats.org/presentationml/2006/main">
  <p:tag name="MH" val="20171015153257"/>
  <p:tag name="MH_LIBRARY" val="GRAPHIC"/>
  <p:tag name="MH_ORDER" val="Rectangle 1"/>
  <p:tag name="PA" val="v3.2.0"/>
</p:tagLst>
</file>

<file path=ppt/tags/tag31.xml><?xml version="1.0" encoding="utf-8"?>
<p:tagLst xmlns:p="http://schemas.openxmlformats.org/presentationml/2006/main">
  <p:tag name="MH" val="20171015153257"/>
  <p:tag name="MH_LIBRARY" val="GRAPHIC"/>
</p:tagLst>
</file>

<file path=ppt/tags/tag32.xml><?xml version="1.0" encoding="utf-8"?>
<p:tagLst xmlns:p="http://schemas.openxmlformats.org/presentationml/2006/main">
  <p:tag name="MH" val="20171015153257"/>
  <p:tag name="MH_LIBRARY" val="GRAPHIC"/>
  <p:tag name="MH_ORDER" val="Rectangle 2"/>
  <p:tag name="PA" val="v3.2.0"/>
</p:tagLst>
</file>

<file path=ppt/tags/tag33.xml><?xml version="1.0" encoding="utf-8"?>
<p:tagLst xmlns:p="http://schemas.openxmlformats.org/presentationml/2006/main">
  <p:tag name="MH" val="20171015153257"/>
  <p:tag name="MH_LIBRARY" val="GRAPHIC"/>
  <p:tag name="MH_ORDER" val="TextBox 3"/>
  <p:tag name="PA" val="v3.2.0"/>
</p:tagLst>
</file>

<file path=ppt/tags/tag34.xml><?xml version="1.0" encoding="utf-8"?>
<p:tagLst xmlns:p="http://schemas.openxmlformats.org/presentationml/2006/main">
  <p:tag name="MH" val="20171015153257"/>
  <p:tag name="MH_LIBRARY" val="GRAPHIC"/>
  <p:tag name="MH_ORDER" val="TextBox 4"/>
  <p:tag name="PA" val="v3.2.0"/>
</p:tagLst>
</file>

<file path=ppt/tags/tag35.xml><?xml version="1.0" encoding="utf-8"?>
<p:tagLst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36.xml><?xml version="1.0" encoding="utf-8"?>
<p:tagLst xmlns:p="http://schemas.openxmlformats.org/presentationml/2006/main">
  <p:tag name="MH" val="20171015153257"/>
  <p:tag name="MH_LIBRARY" val="GRAPHIC"/>
  <p:tag name="MH_ORDER" val="Rectangle 1"/>
  <p:tag name="PA" val="v3.2.0"/>
</p:tagLst>
</file>

<file path=ppt/tags/tag37.xml><?xml version="1.0" encoding="utf-8"?>
<p:tagLst xmlns:p="http://schemas.openxmlformats.org/presentationml/2006/main">
  <p:tag name="MH" val="20171015153257"/>
  <p:tag name="MH_LIBRARY" val="GRAPHIC"/>
</p:tagLst>
</file>

<file path=ppt/tags/tag38.xml><?xml version="1.0" encoding="utf-8"?>
<p:tagLst xmlns:p="http://schemas.openxmlformats.org/presentationml/2006/main">
  <p:tag name="MH" val="20171015153257"/>
  <p:tag name="MH_LIBRARY" val="GRAPHIC"/>
  <p:tag name="MH_ORDER" val="Rectangle 2"/>
  <p:tag name="PA" val="v3.2.0"/>
</p:tagLst>
</file>

<file path=ppt/tags/tag39.xml><?xml version="1.0" encoding="utf-8"?>
<p:tagLst xmlns:p="http://schemas.openxmlformats.org/presentationml/2006/main">
  <p:tag name="MH" val="20171015153257"/>
  <p:tag name="MH_LIBRARY" val="GRAPHIC"/>
  <p:tag name="MH_ORDER" val="TextBox 3"/>
  <p:tag name="PA" val="v3.2.0"/>
</p:tagLst>
</file>

<file path=ppt/tags/tag40.xml><?xml version="1.0" encoding="utf-8"?>
<p:tagLst xmlns:p="http://schemas.openxmlformats.org/presentationml/2006/main">
  <p:tag name="MH" val="20171015153257"/>
  <p:tag name="MH_LIBRARY" val="GRAPHIC"/>
  <p:tag name="MH_ORDER" val="TextBox 4"/>
  <p:tag name="PA" val="v3.2.0"/>
</p:tagLst>
</file>

<file path=ppt/tags/tag41.xml><?xml version="1.0" encoding="utf-8"?>
<p:tagLst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42.xml><?xml version="1.0" encoding="utf-8"?>
<p:tagLst xmlns:p="http://schemas.openxmlformats.org/presentationml/2006/main">
  <p:tag name="MH" val="20171015153257"/>
  <p:tag name="MH_LIBRARY" val="GRAPHIC"/>
  <p:tag name="MH_ORDER" val="Rectangle 1"/>
  <p:tag name="PA" val="v3.2.0"/>
</p:tagLst>
</file>

<file path=ppt/tags/tag43.xml><?xml version="1.0" encoding="utf-8"?>
<p:tagLst xmlns:p="http://schemas.openxmlformats.org/presentationml/2006/main">
  <p:tag name="MH" val="20171015153257"/>
  <p:tag name="MH_LIBRARY" val="GRAPHIC"/>
</p:tagLst>
</file>

<file path=ppt/tags/tag44.xml><?xml version="1.0" encoding="utf-8"?>
<p:tagLst xmlns:p="http://schemas.openxmlformats.org/presentationml/2006/main">
  <p:tag name="MH" val="20171015153257"/>
  <p:tag name="MH_LIBRARY" val="GRAPHIC"/>
  <p:tag name="MH_ORDER" val="Rectangle 2"/>
  <p:tag name="PA" val="v3.2.0"/>
</p:tagLst>
</file>

<file path=ppt/tags/tag45.xml><?xml version="1.0" encoding="utf-8"?>
<p:tagLst xmlns:p="http://schemas.openxmlformats.org/presentationml/2006/main">
  <p:tag name="MH" val="20171015153257"/>
  <p:tag name="MH_LIBRARY" val="GRAPHIC"/>
  <p:tag name="MH_ORDER" val="TextBox 3"/>
  <p:tag name="PA" val="v3.2.0"/>
</p:tagLst>
</file>

<file path=ppt/tags/tag46.xml><?xml version="1.0" encoding="utf-8"?>
<p:tagLst xmlns:p="http://schemas.openxmlformats.org/presentationml/2006/main">
  <p:tag name="MH" val="20171015153257"/>
  <p:tag name="MH_LIBRARY" val="GRAPHIC"/>
  <p:tag name="MH_ORDER" val="TextBox 4"/>
  <p:tag name="PA" val="v3.2.0"/>
</p:tagLst>
</file>

<file path=ppt/tags/tag47.xml><?xml version="1.0" encoding="utf-8"?>
<p:tagLst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48.xml><?xml version="1.0" encoding="utf-8"?>
<p:tagLst xmlns:p="http://schemas.openxmlformats.org/presentationml/2006/main">
  <p:tag name="MH" val="20171015153257"/>
  <p:tag name="MH_LIBRARY" val="GRAPHIC"/>
  <p:tag name="MH_ORDER" val="Rectangle 1"/>
  <p:tag name="PA" val="v3.2.0"/>
</p:tagLst>
</file>

<file path=ppt/tags/tag49.xml><?xml version="1.0" encoding="utf-8"?>
<p:tagLst xmlns:p="http://schemas.openxmlformats.org/presentationml/2006/main">
  <p:tag name="MH" val="20171015153257"/>
  <p:tag name="MH_LIBRARY" val="GRAPHIC"/>
  <p:tag name="MH_ORDER" val="Rectangle 2"/>
  <p:tag name="PA" val="v3.2.0"/>
</p:tagLst>
</file>

<file path=ppt/tags/tag50.xml><?xml version="1.0" encoding="utf-8"?>
<p:tagLst xmlns:p="http://schemas.openxmlformats.org/presentationml/2006/main">
  <p:tag name="MH" val="20171015153257"/>
  <p:tag name="MH_LIBRARY" val="GRAPHIC"/>
  <p:tag name="MH_ORDER" val="TextBox 3"/>
  <p:tag name="PA" val="v3.2.0"/>
</p:tagLst>
</file>

<file path=ppt/tags/tag51.xml><?xml version="1.0" encoding="utf-8"?>
<p:tagLst xmlns:p="http://schemas.openxmlformats.org/presentationml/2006/main">
  <p:tag name="MH" val="20171015153257"/>
  <p:tag name="MH_LIBRARY" val="GRAPHIC"/>
  <p:tag name="MH_ORDER" val="TextBox 4"/>
  <p:tag name="PA" val="v3.2.0"/>
</p:tagLst>
</file>

<file path=ppt/tags/tag52.xml><?xml version="1.0" encoding="utf-8"?>
<p:tagLst xmlns:p="http://schemas.openxmlformats.org/presentationml/2006/main">
  <p:tag name="MH" val="20171015153257"/>
  <p:tag name="MH_LIBRARY" val="GRAPHIC"/>
  <p:tag name="MH_ORDER" val="Straight Connector 9"/>
  <p:tag name="PA" val="v3.2.0"/>
</p:tagLst>
</file>

<file path=ppt/tags/tag53.xml><?xml version="1.0" encoding="utf-8"?>
<p:tagLst xmlns:p="http://schemas.openxmlformats.org/presentationml/2006/main">
  <p:tag name="MH" val="20171015153257"/>
  <p:tag name="MH_LIBRARY" val="GRAPHIC"/>
  <p:tag name="MH_ORDER" val="Rectangle 1"/>
  <p:tag name="PA" val="v3.2.0"/>
</p:tagLst>
</file>

<file path=ppt/tags/tag54.xml><?xml version="1.0" encoding="utf-8"?>
<p:tagLst xmlns:p="http://schemas.openxmlformats.org/presentationml/2006/main">
  <p:tag name="MH" val="20151223201907"/>
  <p:tag name="MH_LIBRARY" val="GRAPHIC"/>
  <p:tag name="MH_ORDER" val="Rectangle 21"/>
</p:tagLst>
</file>

<file path=ppt/tags/tag55.xml><?xml version="1.0" encoding="utf-8"?>
<p:tagLst xmlns:p="http://schemas.openxmlformats.org/presentationml/2006/main">
  <p:tag name="ISPRING_ULTRA_SCORM_COURSE_ID" val="80330F47-CD13-4DC9-B2F1-B6AE5CB09E1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简约质感商业计划书PPT模板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主题">
  <a:themeElements>
    <a:clrScheme name="简约质感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506E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常用3">
      <a:majorFont>
        <a:latin typeface="Arial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蓝色沉稳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4E79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1">
      <a:majorFont>
        <a:latin typeface="Calibri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63D54"/>
      </a:accent1>
      <a:accent2>
        <a:srgbClr val="ED7D31"/>
      </a:accent2>
      <a:accent3>
        <a:srgbClr val="A5A5A5"/>
      </a:accent3>
      <a:accent4>
        <a:srgbClr val="FFC000"/>
      </a:accent4>
      <a:accent5>
        <a:srgbClr val="E2E2E2"/>
      </a:accent5>
      <a:accent6>
        <a:srgbClr val="70AD47"/>
      </a:accent6>
      <a:hlink>
        <a:srgbClr val="D3D4D4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063D54"/>
    </a:accent1>
    <a:accent2>
      <a:srgbClr val="ED7D31"/>
    </a:accent2>
    <a:accent3>
      <a:srgbClr val="A5A5A5"/>
    </a:accent3>
    <a:accent4>
      <a:srgbClr val="FFC000"/>
    </a:accent4>
    <a:accent5>
      <a:srgbClr val="E2E2E2"/>
    </a:accent5>
    <a:accent6>
      <a:srgbClr val="70AD47"/>
    </a:accent6>
    <a:hlink>
      <a:srgbClr val="D3D4D4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1975</Words>
  <Application>WPS 演示</Application>
  <PresentationFormat>全屏显示(16:9)</PresentationFormat>
  <Paragraphs>176</Paragraphs>
  <Slides>19</Slides>
  <Notes>55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46" baseType="lpstr">
      <vt:lpstr>Arial</vt:lpstr>
      <vt:lpstr>宋体</vt:lpstr>
      <vt:lpstr>Wingdings</vt:lpstr>
      <vt:lpstr>Lato</vt:lpstr>
      <vt:lpstr>Open Sans</vt:lpstr>
      <vt:lpstr>Segoe Print</vt:lpstr>
      <vt:lpstr>微软雅黑</vt:lpstr>
      <vt:lpstr>Times New Roman</vt:lpstr>
      <vt:lpstr>华文中宋</vt:lpstr>
      <vt:lpstr>Calibri</vt:lpstr>
      <vt:lpstr>华文细黑</vt:lpstr>
      <vt:lpstr>Arial Unicode MS</vt:lpstr>
      <vt:lpstr>等线</vt:lpstr>
      <vt:lpstr>Gungsuh</vt:lpstr>
      <vt:lpstr>Malgun Gothic</vt:lpstr>
      <vt:lpstr>Arial Narrow</vt:lpstr>
      <vt:lpstr>Agency FB</vt:lpstr>
      <vt:lpstr>造字工房悦黑（非商用）常规体</vt:lpstr>
      <vt:lpstr>Impact</vt:lpstr>
      <vt:lpstr>Arial Unicode MS</vt:lpstr>
      <vt:lpstr>等线 Light</vt:lpstr>
      <vt:lpstr>Calibri Light</vt:lpstr>
      <vt:lpstr>微软雅黑 Light</vt:lpstr>
      <vt:lpstr>黑体</vt:lpstr>
      <vt:lpstr>Office 主题</vt:lpstr>
      <vt:lpstr>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简约质感商业计划书PPT模板</dc:title>
  <dc:creator>Administrator</dc:creator>
  <cp:lastModifiedBy>Administration</cp:lastModifiedBy>
  <cp:revision>1392</cp:revision>
  <dcterms:created xsi:type="dcterms:W3CDTF">2016-04-24T15:52:00Z</dcterms:created>
  <dcterms:modified xsi:type="dcterms:W3CDTF">2025-10-14T07:11:48Z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